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24"/>
  </p:notesMasterIdLst>
  <p:sldIdLst>
    <p:sldId id="348" r:id="rId5"/>
    <p:sldId id="280" r:id="rId6"/>
    <p:sldId id="366" r:id="rId7"/>
    <p:sldId id="301" r:id="rId8"/>
    <p:sldId id="351" r:id="rId9"/>
    <p:sldId id="273" r:id="rId10"/>
    <p:sldId id="353" r:id="rId11"/>
    <p:sldId id="266" r:id="rId12"/>
    <p:sldId id="293" r:id="rId13"/>
    <p:sldId id="421" r:id="rId14"/>
    <p:sldId id="422" r:id="rId15"/>
    <p:sldId id="360" r:id="rId16"/>
    <p:sldId id="424" r:id="rId17"/>
    <p:sldId id="423" r:id="rId18"/>
    <p:sldId id="279" r:id="rId19"/>
    <p:sldId id="330" r:id="rId20"/>
    <p:sldId id="352" r:id="rId21"/>
    <p:sldId id="262" r:id="rId22"/>
    <p:sldId id="3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180256-3E03-2548-9DE1-787B354A5A1C}" v="217" dt="2024-04-12T13:30:43.7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45" autoAdjust="0"/>
    <p:restoredTop sz="60472" autoAdjust="0"/>
  </p:normalViewPr>
  <p:slideViewPr>
    <p:cSldViewPr snapToGrid="0">
      <p:cViewPr varScale="1">
        <p:scale>
          <a:sx n="59" d="100"/>
          <a:sy n="59" d="100"/>
        </p:scale>
        <p:origin x="2064" y="184"/>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E1180256-3E03-2548-9DE1-787B354A5A1C}"/>
    <pc:docChg chg="custSel addSld delSld modSld modMainMaster">
      <pc:chgData name="Joanna Scouler" userId="da2978bb-3a89-42a2-b6f4-686f2140a0cc" providerId="ADAL" clId="{E1180256-3E03-2548-9DE1-787B354A5A1C}" dt="2024-04-12T13:31:04.666" v="359" actId="1076"/>
      <pc:docMkLst>
        <pc:docMk/>
      </pc:docMkLst>
      <pc:sldChg chg="modSp">
        <pc:chgData name="Joanna Scouler" userId="da2978bb-3a89-42a2-b6f4-686f2140a0cc" providerId="ADAL" clId="{E1180256-3E03-2548-9DE1-787B354A5A1C}" dt="2024-04-12T13:24:41.237" v="0"/>
        <pc:sldMkLst>
          <pc:docMk/>
          <pc:sldMk cId="4075178077" sldId="262"/>
        </pc:sldMkLst>
        <pc:spChg chg="mod">
          <ac:chgData name="Joanna Scouler" userId="da2978bb-3a89-42a2-b6f4-686f2140a0cc" providerId="ADAL" clId="{E1180256-3E03-2548-9DE1-787B354A5A1C}" dt="2024-04-12T13:24:41.237" v="0"/>
          <ac:spMkLst>
            <pc:docMk/>
            <pc:sldMk cId="4075178077" sldId="262"/>
            <ac:spMk id="2" creationId="{063DA025-EDA1-8643-9341-8D8B0D408EE6}"/>
          </ac:spMkLst>
        </pc:spChg>
      </pc:sldChg>
      <pc:sldChg chg="modSp">
        <pc:chgData name="Joanna Scouler" userId="da2978bb-3a89-42a2-b6f4-686f2140a0cc" providerId="ADAL" clId="{E1180256-3E03-2548-9DE1-787B354A5A1C}" dt="2024-04-12T13:25:31.986" v="12" actId="2711"/>
        <pc:sldMkLst>
          <pc:docMk/>
          <pc:sldMk cId="2009933488" sldId="266"/>
        </pc:sldMkLst>
        <pc:spChg chg="mod">
          <ac:chgData name="Joanna Scouler" userId="da2978bb-3a89-42a2-b6f4-686f2140a0cc" providerId="ADAL" clId="{E1180256-3E03-2548-9DE1-787B354A5A1C}" dt="2024-04-12T13:25:31.986" v="12" actId="2711"/>
          <ac:spMkLst>
            <pc:docMk/>
            <pc:sldMk cId="2009933488" sldId="266"/>
            <ac:spMk id="3" creationId="{00000000-0000-0000-0000-000000000000}"/>
          </ac:spMkLst>
        </pc:spChg>
        <pc:spChg chg="mod">
          <ac:chgData name="Joanna Scouler" userId="da2978bb-3a89-42a2-b6f4-686f2140a0cc" providerId="ADAL" clId="{E1180256-3E03-2548-9DE1-787B354A5A1C}" dt="2024-04-12T13:25:31.986" v="12" actId="2711"/>
          <ac:spMkLst>
            <pc:docMk/>
            <pc:sldMk cId="2009933488" sldId="266"/>
            <ac:spMk id="4" creationId="{86E28C87-E749-2E4A-B2EF-C74A9E045414}"/>
          </ac:spMkLst>
        </pc:spChg>
        <pc:spChg chg="mod">
          <ac:chgData name="Joanna Scouler" userId="da2978bb-3a89-42a2-b6f4-686f2140a0cc" providerId="ADAL" clId="{E1180256-3E03-2548-9DE1-787B354A5A1C}" dt="2024-04-12T13:25:31.986" v="12" actId="2711"/>
          <ac:spMkLst>
            <pc:docMk/>
            <pc:sldMk cId="2009933488" sldId="266"/>
            <ac:spMk id="5" creationId="{4F26896D-E9CE-FB41-8393-122F34082D61}"/>
          </ac:spMkLst>
        </pc:spChg>
        <pc:spChg chg="mod">
          <ac:chgData name="Joanna Scouler" userId="da2978bb-3a89-42a2-b6f4-686f2140a0cc" providerId="ADAL" clId="{E1180256-3E03-2548-9DE1-787B354A5A1C}" dt="2024-04-12T13:25:31.986" v="12" actId="2711"/>
          <ac:spMkLst>
            <pc:docMk/>
            <pc:sldMk cId="2009933488" sldId="266"/>
            <ac:spMk id="7" creationId="{00000000-0000-0000-0000-000000000000}"/>
          </ac:spMkLst>
        </pc:spChg>
        <pc:spChg chg="mod">
          <ac:chgData name="Joanna Scouler" userId="da2978bb-3a89-42a2-b6f4-686f2140a0cc" providerId="ADAL" clId="{E1180256-3E03-2548-9DE1-787B354A5A1C}" dt="2024-04-12T13:25:31.986" v="12" actId="2711"/>
          <ac:spMkLst>
            <pc:docMk/>
            <pc:sldMk cId="2009933488" sldId="266"/>
            <ac:spMk id="9" creationId="{39715B61-7579-BB49-9922-39478C93E47C}"/>
          </ac:spMkLst>
        </pc:spChg>
        <pc:spChg chg="mod">
          <ac:chgData name="Joanna Scouler" userId="da2978bb-3a89-42a2-b6f4-686f2140a0cc" providerId="ADAL" clId="{E1180256-3E03-2548-9DE1-787B354A5A1C}" dt="2024-04-12T13:25:31.986" v="12" actId="2711"/>
          <ac:spMkLst>
            <pc:docMk/>
            <pc:sldMk cId="2009933488" sldId="266"/>
            <ac:spMk id="10" creationId="{3E2F18FE-989B-A94F-A262-CA8AAA01D626}"/>
          </ac:spMkLst>
        </pc:spChg>
        <pc:spChg chg="mod">
          <ac:chgData name="Joanna Scouler" userId="da2978bb-3a89-42a2-b6f4-686f2140a0cc" providerId="ADAL" clId="{E1180256-3E03-2548-9DE1-787B354A5A1C}" dt="2024-04-12T13:25:31.986" v="12" actId="2711"/>
          <ac:spMkLst>
            <pc:docMk/>
            <pc:sldMk cId="2009933488" sldId="266"/>
            <ac:spMk id="11" creationId="{3544F35A-6028-B64A-96CD-A5FEB0C678E0}"/>
          </ac:spMkLst>
        </pc:spChg>
        <pc:spChg chg="mod">
          <ac:chgData name="Joanna Scouler" userId="da2978bb-3a89-42a2-b6f4-686f2140a0cc" providerId="ADAL" clId="{E1180256-3E03-2548-9DE1-787B354A5A1C}" dt="2024-04-12T13:25:31.986" v="12" actId="2711"/>
          <ac:spMkLst>
            <pc:docMk/>
            <pc:sldMk cId="2009933488" sldId="266"/>
            <ac:spMk id="25" creationId="{18FD7778-9A86-F94F-B8D3-11C22E1AB51B}"/>
          </ac:spMkLst>
        </pc:spChg>
      </pc:sldChg>
      <pc:sldChg chg="modSp">
        <pc:chgData name="Joanna Scouler" userId="da2978bb-3a89-42a2-b6f4-686f2140a0cc" providerId="ADAL" clId="{E1180256-3E03-2548-9DE1-787B354A5A1C}" dt="2024-04-12T13:24:41.237" v="0"/>
        <pc:sldMkLst>
          <pc:docMk/>
          <pc:sldMk cId="2451070593" sldId="273"/>
        </pc:sldMkLst>
        <pc:spChg chg="mod">
          <ac:chgData name="Joanna Scouler" userId="da2978bb-3a89-42a2-b6f4-686f2140a0cc" providerId="ADAL" clId="{E1180256-3E03-2548-9DE1-787B354A5A1C}" dt="2024-04-12T13:24:41.237" v="0"/>
          <ac:spMkLst>
            <pc:docMk/>
            <pc:sldMk cId="2451070593" sldId="273"/>
            <ac:spMk id="3" creationId="{42B0A0BB-E1B0-7240-89EE-FD565B8E85D6}"/>
          </ac:spMkLst>
        </pc:spChg>
      </pc:sldChg>
      <pc:sldChg chg="modSp">
        <pc:chgData name="Joanna Scouler" userId="da2978bb-3a89-42a2-b6f4-686f2140a0cc" providerId="ADAL" clId="{E1180256-3E03-2548-9DE1-787B354A5A1C}" dt="2024-04-12T13:24:41.237" v="0"/>
        <pc:sldMkLst>
          <pc:docMk/>
          <pc:sldMk cId="408376181" sldId="279"/>
        </pc:sldMkLst>
        <pc:spChg chg="mod">
          <ac:chgData name="Joanna Scouler" userId="da2978bb-3a89-42a2-b6f4-686f2140a0cc" providerId="ADAL" clId="{E1180256-3E03-2548-9DE1-787B354A5A1C}" dt="2024-04-12T13:24:41.237" v="0"/>
          <ac:spMkLst>
            <pc:docMk/>
            <pc:sldMk cId="408376181" sldId="279"/>
            <ac:spMk id="2" creationId="{390ADA5D-EF3B-BD4E-93D1-EBAA704F36FE}"/>
          </ac:spMkLst>
        </pc:spChg>
      </pc:sldChg>
      <pc:sldChg chg="modSp">
        <pc:chgData name="Joanna Scouler" userId="da2978bb-3a89-42a2-b6f4-686f2140a0cc" providerId="ADAL" clId="{E1180256-3E03-2548-9DE1-787B354A5A1C}" dt="2024-04-12T13:25:48.336" v="14" actId="2711"/>
        <pc:sldMkLst>
          <pc:docMk/>
          <pc:sldMk cId="410450361" sldId="280"/>
        </pc:sldMkLst>
        <pc:spChg chg="mod">
          <ac:chgData name="Joanna Scouler" userId="da2978bb-3a89-42a2-b6f4-686f2140a0cc" providerId="ADAL" clId="{E1180256-3E03-2548-9DE1-787B354A5A1C}" dt="2024-04-12T13:25:48.336" v="14" actId="2711"/>
          <ac:spMkLst>
            <pc:docMk/>
            <pc:sldMk cId="410450361" sldId="280"/>
            <ac:spMk id="2" creationId="{0C9EE5E6-8E21-4B42-8E62-54ADA907794E}"/>
          </ac:spMkLst>
        </pc:spChg>
        <pc:spChg chg="mod">
          <ac:chgData name="Joanna Scouler" userId="da2978bb-3a89-42a2-b6f4-686f2140a0cc" providerId="ADAL" clId="{E1180256-3E03-2548-9DE1-787B354A5A1C}" dt="2024-04-12T13:25:48.336" v="14" actId="2711"/>
          <ac:spMkLst>
            <pc:docMk/>
            <pc:sldMk cId="410450361" sldId="280"/>
            <ac:spMk id="4" creationId="{C9DAE09F-7B34-1544-BA11-E65A4E5E0B9C}"/>
          </ac:spMkLst>
        </pc:spChg>
        <pc:spChg chg="mod">
          <ac:chgData name="Joanna Scouler" userId="da2978bb-3a89-42a2-b6f4-686f2140a0cc" providerId="ADAL" clId="{E1180256-3E03-2548-9DE1-787B354A5A1C}" dt="2024-04-12T13:25:48.336" v="14" actId="2711"/>
          <ac:spMkLst>
            <pc:docMk/>
            <pc:sldMk cId="410450361" sldId="280"/>
            <ac:spMk id="8" creationId="{B7443CE5-5A10-477E-A96D-B58DC8D59D7A}"/>
          </ac:spMkLst>
        </pc:spChg>
        <pc:spChg chg="mod">
          <ac:chgData name="Joanna Scouler" userId="da2978bb-3a89-42a2-b6f4-686f2140a0cc" providerId="ADAL" clId="{E1180256-3E03-2548-9DE1-787B354A5A1C}" dt="2024-04-12T13:25:48.336" v="14" actId="2711"/>
          <ac:spMkLst>
            <pc:docMk/>
            <pc:sldMk cId="410450361" sldId="280"/>
            <ac:spMk id="9" creationId="{EE627C37-F2A6-4DB7-B632-81A58C076F95}"/>
          </ac:spMkLst>
        </pc:spChg>
        <pc:spChg chg="mod">
          <ac:chgData name="Joanna Scouler" userId="da2978bb-3a89-42a2-b6f4-686f2140a0cc" providerId="ADAL" clId="{E1180256-3E03-2548-9DE1-787B354A5A1C}" dt="2024-04-12T13:25:48.336" v="14" actId="2711"/>
          <ac:spMkLst>
            <pc:docMk/>
            <pc:sldMk cId="410450361" sldId="280"/>
            <ac:spMk id="15" creationId="{AA4A4310-5B87-C945-9559-916B8FC5D3C0}"/>
          </ac:spMkLst>
        </pc:spChg>
        <pc:spChg chg="mod">
          <ac:chgData name="Joanna Scouler" userId="da2978bb-3a89-42a2-b6f4-686f2140a0cc" providerId="ADAL" clId="{E1180256-3E03-2548-9DE1-787B354A5A1C}" dt="2024-04-12T13:25:48.336" v="14" actId="2711"/>
          <ac:spMkLst>
            <pc:docMk/>
            <pc:sldMk cId="410450361" sldId="280"/>
            <ac:spMk id="16" creationId="{201A9CFE-4DB9-4541-8A46-C2352A973BE2}"/>
          </ac:spMkLst>
        </pc:spChg>
        <pc:spChg chg="mod">
          <ac:chgData name="Joanna Scouler" userId="da2978bb-3a89-42a2-b6f4-686f2140a0cc" providerId="ADAL" clId="{E1180256-3E03-2548-9DE1-787B354A5A1C}" dt="2024-04-12T13:25:48.336" v="14" actId="2711"/>
          <ac:spMkLst>
            <pc:docMk/>
            <pc:sldMk cId="410450361" sldId="280"/>
            <ac:spMk id="17" creationId="{2698B0BD-9EE3-804E-8A55-A6279C1C2A53}"/>
          </ac:spMkLst>
        </pc:spChg>
        <pc:picChg chg="mod">
          <ac:chgData name="Joanna Scouler" userId="da2978bb-3a89-42a2-b6f4-686f2140a0cc" providerId="ADAL" clId="{E1180256-3E03-2548-9DE1-787B354A5A1C}" dt="2024-04-12T13:25:48.336" v="14" actId="2711"/>
          <ac:picMkLst>
            <pc:docMk/>
            <pc:sldMk cId="410450361" sldId="280"/>
            <ac:picMk id="3" creationId="{05DCA330-6BB3-FD45-B0A9-B504FCD18275}"/>
          </ac:picMkLst>
        </pc:picChg>
      </pc:sldChg>
      <pc:sldChg chg="modSp mod">
        <pc:chgData name="Joanna Scouler" userId="da2978bb-3a89-42a2-b6f4-686f2140a0cc" providerId="ADAL" clId="{E1180256-3E03-2548-9DE1-787B354A5A1C}" dt="2024-04-12T13:25:25.116" v="11" actId="2711"/>
        <pc:sldMkLst>
          <pc:docMk/>
          <pc:sldMk cId="3066921628" sldId="293"/>
        </pc:sldMkLst>
        <pc:spChg chg="mod">
          <ac:chgData name="Joanna Scouler" userId="da2978bb-3a89-42a2-b6f4-686f2140a0cc" providerId="ADAL" clId="{E1180256-3E03-2548-9DE1-787B354A5A1C}" dt="2024-04-12T13:25:25.116" v="11" actId="2711"/>
          <ac:spMkLst>
            <pc:docMk/>
            <pc:sldMk cId="3066921628" sldId="293"/>
            <ac:spMk id="2" creationId="{56B3D35E-7B34-F94C-9DD3-77176F7C3EC6}"/>
          </ac:spMkLst>
        </pc:spChg>
        <pc:spChg chg="mod">
          <ac:chgData name="Joanna Scouler" userId="da2978bb-3a89-42a2-b6f4-686f2140a0cc" providerId="ADAL" clId="{E1180256-3E03-2548-9DE1-787B354A5A1C}" dt="2024-04-12T13:25:25.116" v="11" actId="2711"/>
          <ac:spMkLst>
            <pc:docMk/>
            <pc:sldMk cId="3066921628" sldId="293"/>
            <ac:spMk id="11" creationId="{3DDE3AA7-E690-9543-9B6F-591208B9DFEC}"/>
          </ac:spMkLst>
        </pc:spChg>
        <pc:spChg chg="mod">
          <ac:chgData name="Joanna Scouler" userId="da2978bb-3a89-42a2-b6f4-686f2140a0cc" providerId="ADAL" clId="{E1180256-3E03-2548-9DE1-787B354A5A1C}" dt="2024-04-12T13:25:25.116" v="11" actId="2711"/>
          <ac:spMkLst>
            <pc:docMk/>
            <pc:sldMk cId="3066921628" sldId="293"/>
            <ac:spMk id="12" creationId="{92723F2B-1D6F-794B-A7C9-40B038C80BC8}"/>
          </ac:spMkLst>
        </pc:spChg>
        <pc:spChg chg="mod">
          <ac:chgData name="Joanna Scouler" userId="da2978bb-3a89-42a2-b6f4-686f2140a0cc" providerId="ADAL" clId="{E1180256-3E03-2548-9DE1-787B354A5A1C}" dt="2024-04-12T13:25:25.116" v="11" actId="2711"/>
          <ac:spMkLst>
            <pc:docMk/>
            <pc:sldMk cId="3066921628" sldId="293"/>
            <ac:spMk id="13" creationId="{700C92A6-1F3E-F94C-BDB3-CBE7649ADBAB}"/>
          </ac:spMkLst>
        </pc:spChg>
        <pc:spChg chg="mod">
          <ac:chgData name="Joanna Scouler" userId="da2978bb-3a89-42a2-b6f4-686f2140a0cc" providerId="ADAL" clId="{E1180256-3E03-2548-9DE1-787B354A5A1C}" dt="2024-04-12T13:25:25.116" v="11" actId="2711"/>
          <ac:spMkLst>
            <pc:docMk/>
            <pc:sldMk cId="3066921628" sldId="293"/>
            <ac:spMk id="14" creationId="{FDB9E6EF-D5F8-CD4E-89D9-48518E23E7D1}"/>
          </ac:spMkLst>
        </pc:spChg>
      </pc:sldChg>
      <pc:sldChg chg="modSp del">
        <pc:chgData name="Joanna Scouler" userId="da2978bb-3a89-42a2-b6f4-686f2140a0cc" providerId="ADAL" clId="{E1180256-3E03-2548-9DE1-787B354A5A1C}" dt="2024-04-12T13:25:07.113" v="8" actId="2696"/>
        <pc:sldMkLst>
          <pc:docMk/>
          <pc:sldMk cId="3841081706" sldId="300"/>
        </pc:sldMkLst>
        <pc:spChg chg="mod">
          <ac:chgData name="Joanna Scouler" userId="da2978bb-3a89-42a2-b6f4-686f2140a0cc" providerId="ADAL" clId="{E1180256-3E03-2548-9DE1-787B354A5A1C}" dt="2024-04-12T13:24:41.237" v="0"/>
          <ac:spMkLst>
            <pc:docMk/>
            <pc:sldMk cId="3841081706" sldId="300"/>
            <ac:spMk id="2" creationId="{F10F0A34-8226-A241-BB87-E02C0E43B851}"/>
          </ac:spMkLst>
        </pc:spChg>
      </pc:sldChg>
      <pc:sldChg chg="modSp">
        <pc:chgData name="Joanna Scouler" userId="da2978bb-3a89-42a2-b6f4-686f2140a0cc" providerId="ADAL" clId="{E1180256-3E03-2548-9DE1-787B354A5A1C}" dt="2024-04-12T13:25:18.666" v="10" actId="2711"/>
        <pc:sldMkLst>
          <pc:docMk/>
          <pc:sldMk cId="1592565649" sldId="330"/>
        </pc:sldMkLst>
        <pc:spChg chg="mod">
          <ac:chgData name="Joanna Scouler" userId="da2978bb-3a89-42a2-b6f4-686f2140a0cc" providerId="ADAL" clId="{E1180256-3E03-2548-9DE1-787B354A5A1C}" dt="2024-04-12T13:25:18.666" v="10" actId="2711"/>
          <ac:spMkLst>
            <pc:docMk/>
            <pc:sldMk cId="1592565649" sldId="330"/>
            <ac:spMk id="2" creationId="{390ADA5D-EF3B-BD4E-93D1-EBAA704F36FE}"/>
          </ac:spMkLst>
        </pc:spChg>
        <pc:spChg chg="mod">
          <ac:chgData name="Joanna Scouler" userId="da2978bb-3a89-42a2-b6f4-686f2140a0cc" providerId="ADAL" clId="{E1180256-3E03-2548-9DE1-787B354A5A1C}" dt="2024-04-12T13:25:18.666" v="10" actId="2711"/>
          <ac:spMkLst>
            <pc:docMk/>
            <pc:sldMk cId="1592565649" sldId="330"/>
            <ac:spMk id="3" creationId="{D8C055AC-EBD6-F04D-A144-AF4CE08268B0}"/>
          </ac:spMkLst>
        </pc:spChg>
        <pc:picChg chg="mod">
          <ac:chgData name="Joanna Scouler" userId="da2978bb-3a89-42a2-b6f4-686f2140a0cc" providerId="ADAL" clId="{E1180256-3E03-2548-9DE1-787B354A5A1C}" dt="2024-04-12T13:25:18.666" v="10" actId="2711"/>
          <ac:picMkLst>
            <pc:docMk/>
            <pc:sldMk cId="1592565649" sldId="330"/>
            <ac:picMk id="3074" creationId="{75029591-1D3E-AC45-A6D4-FF3002F8AD1A}"/>
          </ac:picMkLst>
        </pc:picChg>
        <pc:picChg chg="mod">
          <ac:chgData name="Joanna Scouler" userId="da2978bb-3a89-42a2-b6f4-686f2140a0cc" providerId="ADAL" clId="{E1180256-3E03-2548-9DE1-787B354A5A1C}" dt="2024-04-12T13:25:18.666" v="10" actId="2711"/>
          <ac:picMkLst>
            <pc:docMk/>
            <pc:sldMk cId="1592565649" sldId="330"/>
            <ac:picMk id="3076" creationId="{50E68031-7965-AF59-2FED-F3D4F0B483EE}"/>
          </ac:picMkLst>
        </pc:picChg>
      </pc:sldChg>
      <pc:sldChg chg="modSp">
        <pc:chgData name="Joanna Scouler" userId="da2978bb-3a89-42a2-b6f4-686f2140a0cc" providerId="ADAL" clId="{E1180256-3E03-2548-9DE1-787B354A5A1C}" dt="2024-04-12T13:24:41.237" v="0"/>
        <pc:sldMkLst>
          <pc:docMk/>
          <pc:sldMk cId="1495468696" sldId="348"/>
        </pc:sldMkLst>
        <pc:spChg chg="mod">
          <ac:chgData name="Joanna Scouler" userId="da2978bb-3a89-42a2-b6f4-686f2140a0cc" providerId="ADAL" clId="{E1180256-3E03-2548-9DE1-787B354A5A1C}" dt="2024-04-12T13:24:41.237" v="0"/>
          <ac:spMkLst>
            <pc:docMk/>
            <pc:sldMk cId="1495468696" sldId="348"/>
            <ac:spMk id="2" creationId="{EE3C824E-4C7F-DB42-8DBE-A9A845EEBF60}"/>
          </ac:spMkLst>
        </pc:spChg>
      </pc:sldChg>
      <pc:sldChg chg="modSp mod modClrScheme chgLayout">
        <pc:chgData name="Joanna Scouler" userId="da2978bb-3a89-42a2-b6f4-686f2140a0cc" providerId="ADAL" clId="{E1180256-3E03-2548-9DE1-787B354A5A1C}" dt="2024-04-12T13:24:45.902" v="1" actId="700"/>
        <pc:sldMkLst>
          <pc:docMk/>
          <pc:sldMk cId="4235697709" sldId="351"/>
        </pc:sldMkLst>
        <pc:spChg chg="mod ord">
          <ac:chgData name="Joanna Scouler" userId="da2978bb-3a89-42a2-b6f4-686f2140a0cc" providerId="ADAL" clId="{E1180256-3E03-2548-9DE1-787B354A5A1C}" dt="2024-04-12T13:24:45.902" v="1" actId="700"/>
          <ac:spMkLst>
            <pc:docMk/>
            <pc:sldMk cId="4235697709" sldId="351"/>
            <ac:spMk id="10" creationId="{B9D703D7-8176-4188-8015-52B0ECDC6894}"/>
          </ac:spMkLst>
        </pc:spChg>
      </pc:sldChg>
      <pc:sldChg chg="modSp">
        <pc:chgData name="Joanna Scouler" userId="da2978bb-3a89-42a2-b6f4-686f2140a0cc" providerId="ADAL" clId="{E1180256-3E03-2548-9DE1-787B354A5A1C}" dt="2024-04-12T13:25:13.588" v="9" actId="2711"/>
        <pc:sldMkLst>
          <pc:docMk/>
          <pc:sldMk cId="235577100" sldId="352"/>
        </pc:sldMkLst>
        <pc:spChg chg="mod">
          <ac:chgData name="Joanna Scouler" userId="da2978bb-3a89-42a2-b6f4-686f2140a0cc" providerId="ADAL" clId="{E1180256-3E03-2548-9DE1-787B354A5A1C}" dt="2024-04-12T13:25:13.588" v="9" actId="2711"/>
          <ac:spMkLst>
            <pc:docMk/>
            <pc:sldMk cId="235577100" sldId="352"/>
            <ac:spMk id="3" creationId="{D8C055AC-EBD6-F04D-A144-AF4CE08268B0}"/>
          </ac:spMkLst>
        </pc:spChg>
        <pc:spChg chg="mod">
          <ac:chgData name="Joanna Scouler" userId="da2978bb-3a89-42a2-b6f4-686f2140a0cc" providerId="ADAL" clId="{E1180256-3E03-2548-9DE1-787B354A5A1C}" dt="2024-04-12T13:25:13.588" v="9" actId="2711"/>
          <ac:spMkLst>
            <pc:docMk/>
            <pc:sldMk cId="235577100" sldId="352"/>
            <ac:spMk id="7" creationId="{3DBC8BAD-3077-4997-8B5C-2CBD6A955233}"/>
          </ac:spMkLst>
        </pc:spChg>
        <pc:picChg chg="mod">
          <ac:chgData name="Joanna Scouler" userId="da2978bb-3a89-42a2-b6f4-686f2140a0cc" providerId="ADAL" clId="{E1180256-3E03-2548-9DE1-787B354A5A1C}" dt="2024-04-12T13:25:13.588" v="9" actId="2711"/>
          <ac:picMkLst>
            <pc:docMk/>
            <pc:sldMk cId="235577100" sldId="352"/>
            <ac:picMk id="4098" creationId="{66795FC0-F653-74B3-0799-2E577B8F018E}"/>
          </ac:picMkLst>
        </pc:picChg>
        <pc:picChg chg="mod">
          <ac:chgData name="Joanna Scouler" userId="da2978bb-3a89-42a2-b6f4-686f2140a0cc" providerId="ADAL" clId="{E1180256-3E03-2548-9DE1-787B354A5A1C}" dt="2024-04-12T13:25:13.588" v="9" actId="2711"/>
          <ac:picMkLst>
            <pc:docMk/>
            <pc:sldMk cId="235577100" sldId="352"/>
            <ac:picMk id="4100" creationId="{F1099397-F6A3-3BDA-4E06-9891DFA1505B}"/>
          </ac:picMkLst>
        </pc:picChg>
      </pc:sldChg>
      <pc:sldChg chg="modSp">
        <pc:chgData name="Joanna Scouler" userId="da2978bb-3a89-42a2-b6f4-686f2140a0cc" providerId="ADAL" clId="{E1180256-3E03-2548-9DE1-787B354A5A1C}" dt="2024-04-12T13:25:36.739" v="13" actId="2711"/>
        <pc:sldMkLst>
          <pc:docMk/>
          <pc:sldMk cId="3642332337" sldId="353"/>
        </pc:sldMkLst>
        <pc:spChg chg="mod">
          <ac:chgData name="Joanna Scouler" userId="da2978bb-3a89-42a2-b6f4-686f2140a0cc" providerId="ADAL" clId="{E1180256-3E03-2548-9DE1-787B354A5A1C}" dt="2024-04-12T13:25:36.739" v="13" actId="2711"/>
          <ac:spMkLst>
            <pc:docMk/>
            <pc:sldMk cId="3642332337" sldId="353"/>
            <ac:spMk id="2" creationId="{E20C08C8-6CA8-3D4B-B2DA-43CF38F90FB8}"/>
          </ac:spMkLst>
        </pc:spChg>
        <pc:spChg chg="mod">
          <ac:chgData name="Joanna Scouler" userId="da2978bb-3a89-42a2-b6f4-686f2140a0cc" providerId="ADAL" clId="{E1180256-3E03-2548-9DE1-787B354A5A1C}" dt="2024-04-12T13:25:36.739" v="13" actId="2711"/>
          <ac:spMkLst>
            <pc:docMk/>
            <pc:sldMk cId="3642332337" sldId="353"/>
            <ac:spMk id="3" creationId="{42B0A0BB-E1B0-7240-89EE-FD565B8E85D6}"/>
          </ac:spMkLst>
        </pc:spChg>
        <pc:spChg chg="mod">
          <ac:chgData name="Joanna Scouler" userId="da2978bb-3a89-42a2-b6f4-686f2140a0cc" providerId="ADAL" clId="{E1180256-3E03-2548-9DE1-787B354A5A1C}" dt="2024-04-12T13:25:36.739" v="13" actId="2711"/>
          <ac:spMkLst>
            <pc:docMk/>
            <pc:sldMk cId="3642332337" sldId="353"/>
            <ac:spMk id="5" creationId="{DD2E8AAD-A87C-4FE6-8879-38B0ED16B74B}"/>
          </ac:spMkLst>
        </pc:spChg>
        <pc:spChg chg="mod">
          <ac:chgData name="Joanna Scouler" userId="da2978bb-3a89-42a2-b6f4-686f2140a0cc" providerId="ADAL" clId="{E1180256-3E03-2548-9DE1-787B354A5A1C}" dt="2024-04-12T13:25:36.739" v="13" actId="2711"/>
          <ac:spMkLst>
            <pc:docMk/>
            <pc:sldMk cId="3642332337" sldId="353"/>
            <ac:spMk id="12" creationId="{E3426868-7C9E-4810-BDAC-7C606593698A}"/>
          </ac:spMkLst>
        </pc:spChg>
        <pc:picChg chg="mod">
          <ac:chgData name="Joanna Scouler" userId="da2978bb-3a89-42a2-b6f4-686f2140a0cc" providerId="ADAL" clId="{E1180256-3E03-2548-9DE1-787B354A5A1C}" dt="2024-04-12T13:25:36.739" v="13" actId="2711"/>
          <ac:picMkLst>
            <pc:docMk/>
            <pc:sldMk cId="3642332337" sldId="353"/>
            <ac:picMk id="2050" creationId="{8BA124EB-8FC0-1296-6EF9-7E2776ADF380}"/>
          </ac:picMkLst>
        </pc:picChg>
        <pc:cxnChg chg="mod">
          <ac:chgData name="Joanna Scouler" userId="da2978bb-3a89-42a2-b6f4-686f2140a0cc" providerId="ADAL" clId="{E1180256-3E03-2548-9DE1-787B354A5A1C}" dt="2024-04-12T13:25:36.739" v="13" actId="2711"/>
          <ac:cxnSpMkLst>
            <pc:docMk/>
            <pc:sldMk cId="3642332337" sldId="353"/>
            <ac:cxnSpMk id="9" creationId="{E727495F-0980-48AF-B795-E2C56E4C3AD9}"/>
          </ac:cxnSpMkLst>
        </pc:cxnChg>
      </pc:sldChg>
      <pc:sldChg chg="modSp add mod modAnim">
        <pc:chgData name="Joanna Scouler" userId="da2978bb-3a89-42a2-b6f4-686f2140a0cc" providerId="ADAL" clId="{E1180256-3E03-2548-9DE1-787B354A5A1C}" dt="2024-04-12T13:27:29.374" v="112" actId="20577"/>
        <pc:sldMkLst>
          <pc:docMk/>
          <pc:sldMk cId="862649409" sldId="360"/>
        </pc:sldMkLst>
        <pc:spChg chg="mod">
          <ac:chgData name="Joanna Scouler" userId="da2978bb-3a89-42a2-b6f4-686f2140a0cc" providerId="ADAL" clId="{E1180256-3E03-2548-9DE1-787B354A5A1C}" dt="2024-04-12T13:26:46.876" v="29" actId="403"/>
          <ac:spMkLst>
            <pc:docMk/>
            <pc:sldMk cId="862649409" sldId="360"/>
            <ac:spMk id="6" creationId="{738BD3D1-C602-476B-9ED5-198C26001B3D}"/>
          </ac:spMkLst>
        </pc:spChg>
        <pc:spChg chg="mod">
          <ac:chgData name="Joanna Scouler" userId="da2978bb-3a89-42a2-b6f4-686f2140a0cc" providerId="ADAL" clId="{E1180256-3E03-2548-9DE1-787B354A5A1C}" dt="2024-04-12T13:27:29.374" v="112" actId="20577"/>
          <ac:spMkLst>
            <pc:docMk/>
            <pc:sldMk cId="862649409" sldId="360"/>
            <ac:spMk id="7" creationId="{B7A3DBB4-E61A-41DB-AB0D-ECE0B2A2E82B}"/>
          </ac:spMkLst>
        </pc:spChg>
      </pc:sldChg>
      <pc:sldChg chg="modSp mod">
        <pc:chgData name="Joanna Scouler" userId="da2978bb-3a89-42a2-b6f4-686f2140a0cc" providerId="ADAL" clId="{E1180256-3E03-2548-9DE1-787B354A5A1C}" dt="2024-04-12T13:24:56.758" v="4" actId="1076"/>
        <pc:sldMkLst>
          <pc:docMk/>
          <pc:sldMk cId="2739972932" sldId="366"/>
        </pc:sldMkLst>
        <pc:spChg chg="mod">
          <ac:chgData name="Joanna Scouler" userId="da2978bb-3a89-42a2-b6f4-686f2140a0cc" providerId="ADAL" clId="{E1180256-3E03-2548-9DE1-787B354A5A1C}" dt="2024-04-12T13:24:41.237" v="0"/>
          <ac:spMkLst>
            <pc:docMk/>
            <pc:sldMk cId="2739972932" sldId="366"/>
            <ac:spMk id="2" creationId="{21F6D3BF-8D78-3D41-8D2E-5FED3055FC80}"/>
          </ac:spMkLst>
        </pc:spChg>
        <pc:picChg chg="mod">
          <ac:chgData name="Joanna Scouler" userId="da2978bb-3a89-42a2-b6f4-686f2140a0cc" providerId="ADAL" clId="{E1180256-3E03-2548-9DE1-787B354A5A1C}" dt="2024-04-12T13:24:56.758" v="4" actId="1076"/>
          <ac:picMkLst>
            <pc:docMk/>
            <pc:sldMk cId="2739972932" sldId="366"/>
            <ac:picMk id="14" creationId="{A1F79DBD-6263-7EE0-0858-8232DE940110}"/>
          </ac:picMkLst>
        </pc:picChg>
      </pc:sldChg>
      <pc:sldChg chg="modSp add mod">
        <pc:chgData name="Joanna Scouler" userId="da2978bb-3a89-42a2-b6f4-686f2140a0cc" providerId="ADAL" clId="{E1180256-3E03-2548-9DE1-787B354A5A1C}" dt="2024-04-12T13:25:05.705" v="7" actId="20577"/>
        <pc:sldMkLst>
          <pc:docMk/>
          <pc:sldMk cId="3612247813" sldId="370"/>
        </pc:sldMkLst>
        <pc:graphicFrameChg chg="modGraphic">
          <ac:chgData name="Joanna Scouler" userId="da2978bb-3a89-42a2-b6f4-686f2140a0cc" providerId="ADAL" clId="{E1180256-3E03-2548-9DE1-787B354A5A1C}" dt="2024-04-12T13:25:05.705" v="7" actId="20577"/>
          <ac:graphicFrameMkLst>
            <pc:docMk/>
            <pc:sldMk cId="3612247813" sldId="370"/>
            <ac:graphicFrameMk id="3" creationId="{2D1EACB4-F44A-B74F-9ED5-BE0F8D4E6DF6}"/>
          </ac:graphicFrameMkLst>
        </pc:graphicFrameChg>
      </pc:sldChg>
      <pc:sldChg chg="modSp add mod">
        <pc:chgData name="Joanna Scouler" userId="da2978bb-3a89-42a2-b6f4-686f2140a0cc" providerId="ADAL" clId="{E1180256-3E03-2548-9DE1-787B354A5A1C}" dt="2024-04-12T13:26:28.275" v="27" actId="20577"/>
        <pc:sldMkLst>
          <pc:docMk/>
          <pc:sldMk cId="3308112752" sldId="421"/>
        </pc:sldMkLst>
        <pc:spChg chg="mod">
          <ac:chgData name="Joanna Scouler" userId="da2978bb-3a89-42a2-b6f4-686f2140a0cc" providerId="ADAL" clId="{E1180256-3E03-2548-9DE1-787B354A5A1C}" dt="2024-04-12T13:26:28.275" v="27" actId="20577"/>
          <ac:spMkLst>
            <pc:docMk/>
            <pc:sldMk cId="3308112752" sldId="421"/>
            <ac:spMk id="6" creationId="{03D33695-F3E3-458D-8D7E-F377F44F408A}"/>
          </ac:spMkLst>
        </pc:spChg>
      </pc:sldChg>
      <pc:sldChg chg="modSp add mod">
        <pc:chgData name="Joanna Scouler" userId="da2978bb-3a89-42a2-b6f4-686f2140a0cc" providerId="ADAL" clId="{E1180256-3E03-2548-9DE1-787B354A5A1C}" dt="2024-04-12T13:26:16.805" v="20" actId="207"/>
        <pc:sldMkLst>
          <pc:docMk/>
          <pc:sldMk cId="3357997291" sldId="422"/>
        </pc:sldMkLst>
        <pc:spChg chg="mod">
          <ac:chgData name="Joanna Scouler" userId="da2978bb-3a89-42a2-b6f4-686f2140a0cc" providerId="ADAL" clId="{E1180256-3E03-2548-9DE1-787B354A5A1C}" dt="2024-04-12T13:26:16.805" v="20" actId="207"/>
          <ac:spMkLst>
            <pc:docMk/>
            <pc:sldMk cId="3357997291" sldId="422"/>
            <ac:spMk id="6" creationId="{03D33695-F3E3-458D-8D7E-F377F44F408A}"/>
          </ac:spMkLst>
        </pc:spChg>
      </pc:sldChg>
      <pc:sldChg chg="modSp add mod modAnim">
        <pc:chgData name="Joanna Scouler" userId="da2978bb-3a89-42a2-b6f4-686f2140a0cc" providerId="ADAL" clId="{E1180256-3E03-2548-9DE1-787B354A5A1C}" dt="2024-04-12T13:31:04.666" v="359" actId="1076"/>
        <pc:sldMkLst>
          <pc:docMk/>
          <pc:sldMk cId="1835561111" sldId="423"/>
        </pc:sldMkLst>
        <pc:spChg chg="mod">
          <ac:chgData name="Joanna Scouler" userId="da2978bb-3a89-42a2-b6f4-686f2140a0cc" providerId="ADAL" clId="{E1180256-3E03-2548-9DE1-787B354A5A1C}" dt="2024-04-12T13:31:01.355" v="358" actId="20577"/>
          <ac:spMkLst>
            <pc:docMk/>
            <pc:sldMk cId="1835561111" sldId="423"/>
            <ac:spMk id="6" creationId="{738BD3D1-C602-476B-9ED5-198C26001B3D}"/>
          </ac:spMkLst>
        </pc:spChg>
        <pc:spChg chg="mod">
          <ac:chgData name="Joanna Scouler" userId="da2978bb-3a89-42a2-b6f4-686f2140a0cc" providerId="ADAL" clId="{E1180256-3E03-2548-9DE1-787B354A5A1C}" dt="2024-04-12T13:30:42.182" v="355" actId="207"/>
          <ac:spMkLst>
            <pc:docMk/>
            <pc:sldMk cId="1835561111" sldId="423"/>
            <ac:spMk id="7" creationId="{B7A3DBB4-E61A-41DB-AB0D-ECE0B2A2E82B}"/>
          </ac:spMkLst>
        </pc:spChg>
        <pc:spChg chg="mod">
          <ac:chgData name="Joanna Scouler" userId="da2978bb-3a89-42a2-b6f4-686f2140a0cc" providerId="ADAL" clId="{E1180256-3E03-2548-9DE1-787B354A5A1C}" dt="2024-04-12T13:31:04.666" v="359" actId="1076"/>
          <ac:spMkLst>
            <pc:docMk/>
            <pc:sldMk cId="1835561111" sldId="423"/>
            <ac:spMk id="11" creationId="{DD7525C3-BC91-8645-85A8-17D602AD2765}"/>
          </ac:spMkLst>
        </pc:spChg>
      </pc:sldChg>
      <pc:sldChg chg="modSp add mod modAnim">
        <pc:chgData name="Joanna Scouler" userId="da2978bb-3a89-42a2-b6f4-686f2140a0cc" providerId="ADAL" clId="{E1180256-3E03-2548-9DE1-787B354A5A1C}" dt="2024-04-12T13:29:29.683" v="249" actId="20577"/>
        <pc:sldMkLst>
          <pc:docMk/>
          <pc:sldMk cId="342509496" sldId="424"/>
        </pc:sldMkLst>
        <pc:spChg chg="mod">
          <ac:chgData name="Joanna Scouler" userId="da2978bb-3a89-42a2-b6f4-686f2140a0cc" providerId="ADAL" clId="{E1180256-3E03-2548-9DE1-787B354A5A1C}" dt="2024-04-12T13:28:14.774" v="126" actId="255"/>
          <ac:spMkLst>
            <pc:docMk/>
            <pc:sldMk cId="342509496" sldId="424"/>
            <ac:spMk id="6" creationId="{738BD3D1-C602-476B-9ED5-198C26001B3D}"/>
          </ac:spMkLst>
        </pc:spChg>
        <pc:spChg chg="mod">
          <ac:chgData name="Joanna Scouler" userId="da2978bb-3a89-42a2-b6f4-686f2140a0cc" providerId="ADAL" clId="{E1180256-3E03-2548-9DE1-787B354A5A1C}" dt="2024-04-12T13:29:29.683" v="249" actId="20577"/>
          <ac:spMkLst>
            <pc:docMk/>
            <pc:sldMk cId="342509496" sldId="424"/>
            <ac:spMk id="7" creationId="{B7A3DBB4-E61A-41DB-AB0D-ECE0B2A2E82B}"/>
          </ac:spMkLst>
        </pc:spChg>
        <pc:spChg chg="mod">
          <ac:chgData name="Joanna Scouler" userId="da2978bb-3a89-42a2-b6f4-686f2140a0cc" providerId="ADAL" clId="{E1180256-3E03-2548-9DE1-787B354A5A1C}" dt="2024-04-12T13:28:27.484" v="128" actId="1076"/>
          <ac:spMkLst>
            <pc:docMk/>
            <pc:sldMk cId="342509496" sldId="424"/>
            <ac:spMk id="11" creationId="{DD7525C3-BC91-8645-85A8-17D602AD2765}"/>
          </ac:spMkLst>
        </pc:spChg>
      </pc:sldChg>
      <pc:sldMasterChg chg="delSldLayout modSldLayout">
        <pc:chgData name="Joanna Scouler" userId="da2978bb-3a89-42a2-b6f4-686f2140a0cc" providerId="ADAL" clId="{E1180256-3E03-2548-9DE1-787B354A5A1C}" dt="2024-04-12T13:24:51.450" v="3" actId="2696"/>
        <pc:sldMasterMkLst>
          <pc:docMk/>
          <pc:sldMasterMk cId="2598484601" sldId="2147483693"/>
        </pc:sldMasterMkLst>
        <pc:sldLayoutChg chg="del">
          <pc:chgData name="Joanna Scouler" userId="da2978bb-3a89-42a2-b6f4-686f2140a0cc" providerId="ADAL" clId="{E1180256-3E03-2548-9DE1-787B354A5A1C}" dt="2024-04-12T13:24:51.450" v="3" actId="2696"/>
          <pc:sldLayoutMkLst>
            <pc:docMk/>
            <pc:sldMasterMk cId="2598484601" sldId="2147483693"/>
            <pc:sldLayoutMk cId="2187737416" sldId="2147483675"/>
          </pc:sldLayoutMkLst>
        </pc:sldLayoutChg>
        <pc:sldLayoutChg chg="delSp del">
          <pc:chgData name="Joanna Scouler" userId="da2978bb-3a89-42a2-b6f4-686f2140a0cc" providerId="ADAL" clId="{E1180256-3E03-2548-9DE1-787B354A5A1C}" dt="2024-04-12T13:24:49.516" v="2" actId="2696"/>
          <pc:sldLayoutMkLst>
            <pc:docMk/>
            <pc:sldMasterMk cId="2598484601" sldId="2147483693"/>
            <pc:sldLayoutMk cId="3588244218" sldId="2147483712"/>
          </pc:sldLayoutMkLst>
          <pc:spChg chg="del">
            <ac:chgData name="Joanna Scouler" userId="da2978bb-3a89-42a2-b6f4-686f2140a0cc" providerId="ADAL" clId="{E1180256-3E03-2548-9DE1-787B354A5A1C}" dt="2024-04-12T13:24:41.237" v="0"/>
            <ac:spMkLst>
              <pc:docMk/>
              <pc:sldMasterMk cId="2598484601" sldId="2147483693"/>
              <pc:sldLayoutMk cId="3588244218" sldId="2147483712"/>
              <ac:spMk id="4" creationId="{FB9BDBA1-DD73-5C43-A5A8-F619ADA69383}"/>
            </ac:spMkLst>
          </pc:spChg>
          <pc:spChg chg="del">
            <ac:chgData name="Joanna Scouler" userId="da2978bb-3a89-42a2-b6f4-686f2140a0cc" providerId="ADAL" clId="{E1180256-3E03-2548-9DE1-787B354A5A1C}" dt="2024-04-12T13:24:41.237" v="0"/>
            <ac:spMkLst>
              <pc:docMk/>
              <pc:sldMasterMk cId="2598484601" sldId="2147483693"/>
              <pc:sldLayoutMk cId="3588244218" sldId="2147483712"/>
              <ac:spMk id="12" creationId="{6388379F-C4DE-4646-93E3-42D263D1AAF5}"/>
            </ac:spMkLst>
          </pc:spChg>
        </pc:sldLayoutChg>
      </pc:sldMasterChg>
    </pc:docChg>
  </pc:docChgLst>
  <pc:docChgLst>
    <pc:chgData name="Shauna O'Brien" userId="2cccf8d3-fcb4-4082-ab59-b4bd17c66c6c" providerId="ADAL" clId="{BC7B613E-06ED-4B4C-B9BC-EEBD1F538CC2}"/>
    <pc:docChg chg="custSel addSld delSld modSld modMainMaster">
      <pc:chgData name="Shauna O'Brien" userId="2cccf8d3-fcb4-4082-ab59-b4bd17c66c6c" providerId="ADAL" clId="{BC7B613E-06ED-4B4C-B9BC-EEBD1F538CC2}" dt="2021-07-19T14:07:10.836" v="69" actId="1076"/>
      <pc:docMkLst>
        <pc:docMk/>
      </pc:docMkLst>
      <pc:sldChg chg="modSp mod">
        <pc:chgData name="Shauna O'Brien" userId="2cccf8d3-fcb4-4082-ab59-b4bd17c66c6c" providerId="ADAL" clId="{BC7B613E-06ED-4B4C-B9BC-EEBD1F538CC2}" dt="2021-07-19T14:07:10.836" v="69" actId="1076"/>
        <pc:sldMkLst>
          <pc:docMk/>
          <pc:sldMk cId="408376181" sldId="279"/>
        </pc:sldMkLst>
        <pc:spChg chg="mod">
          <ac:chgData name="Shauna O'Brien" userId="2cccf8d3-fcb4-4082-ab59-b4bd17c66c6c" providerId="ADAL" clId="{BC7B613E-06ED-4B4C-B9BC-EEBD1F538CC2}" dt="2021-07-19T14:07:08.145" v="68" actId="20577"/>
          <ac:spMkLst>
            <pc:docMk/>
            <pc:sldMk cId="408376181" sldId="279"/>
            <ac:spMk id="3" creationId="{D8C055AC-EBD6-F04D-A144-AF4CE08268B0}"/>
          </ac:spMkLst>
        </pc:spChg>
        <pc:picChg chg="mod">
          <ac:chgData name="Shauna O'Brien" userId="2cccf8d3-fcb4-4082-ab59-b4bd17c66c6c" providerId="ADAL" clId="{BC7B613E-06ED-4B4C-B9BC-EEBD1F538CC2}" dt="2021-07-19T14:07:10.836" v="69" actId="1076"/>
          <ac:picMkLst>
            <pc:docMk/>
            <pc:sldMk cId="408376181" sldId="279"/>
            <ac:picMk id="6" creationId="{3012BCE4-1E96-2B4A-9C0F-3ADE85F92C2D}"/>
          </ac:picMkLst>
        </pc:picChg>
      </pc:sldChg>
      <pc:sldChg chg="modSp mod">
        <pc:chgData name="Shauna O'Brien" userId="2cccf8d3-fcb4-4082-ab59-b4bd17c66c6c" providerId="ADAL" clId="{BC7B613E-06ED-4B4C-B9BC-EEBD1F538CC2}" dt="2021-07-19T14:06:48.400" v="62" actId="113"/>
        <pc:sldMkLst>
          <pc:docMk/>
          <pc:sldMk cId="410450361" sldId="280"/>
        </pc:sldMkLst>
        <pc:spChg chg="mod">
          <ac:chgData name="Shauna O'Brien" userId="2cccf8d3-fcb4-4082-ab59-b4bd17c66c6c" providerId="ADAL" clId="{BC7B613E-06ED-4B4C-B9BC-EEBD1F538CC2}" dt="2021-07-19T14:06:40.187" v="54" actId="115"/>
          <ac:spMkLst>
            <pc:docMk/>
            <pc:sldMk cId="410450361" sldId="280"/>
            <ac:spMk id="2" creationId="{0C9EE5E6-8E21-4B42-8E62-54ADA907794E}"/>
          </ac:spMkLst>
        </pc:spChg>
        <pc:spChg chg="mod">
          <ac:chgData name="Shauna O'Brien" userId="2cccf8d3-fcb4-4082-ab59-b4bd17c66c6c" providerId="ADAL" clId="{BC7B613E-06ED-4B4C-B9BC-EEBD1F538CC2}" dt="2021-07-19T14:06:44.082" v="61" actId="20577"/>
          <ac:spMkLst>
            <pc:docMk/>
            <pc:sldMk cId="410450361" sldId="280"/>
            <ac:spMk id="4" creationId="{C9DAE09F-7B34-1544-BA11-E65A4E5E0B9C}"/>
          </ac:spMkLst>
        </pc:spChg>
        <pc:spChg chg="mod">
          <ac:chgData name="Shauna O'Brien" userId="2cccf8d3-fcb4-4082-ab59-b4bd17c66c6c" providerId="ADAL" clId="{BC7B613E-06ED-4B4C-B9BC-EEBD1F538CC2}" dt="2021-07-19T14:06:48.400" v="62" actId="113"/>
          <ac:spMkLst>
            <pc:docMk/>
            <pc:sldMk cId="410450361" sldId="280"/>
            <ac:spMk id="15" creationId="{AA4A4310-5B87-C945-9559-916B8FC5D3C0}"/>
          </ac:spMkLst>
        </pc:spChg>
        <pc:spChg chg="mod">
          <ac:chgData name="Shauna O'Brien" userId="2cccf8d3-fcb4-4082-ab59-b4bd17c66c6c" providerId="ADAL" clId="{BC7B613E-06ED-4B4C-B9BC-EEBD1F538CC2}" dt="2021-07-19T14:06:48.400" v="62" actId="113"/>
          <ac:spMkLst>
            <pc:docMk/>
            <pc:sldMk cId="410450361" sldId="280"/>
            <ac:spMk id="16" creationId="{201A9CFE-4DB9-4541-8A46-C2352A973BE2}"/>
          </ac:spMkLst>
        </pc:spChg>
        <pc:spChg chg="mod">
          <ac:chgData name="Shauna O'Brien" userId="2cccf8d3-fcb4-4082-ab59-b4bd17c66c6c" providerId="ADAL" clId="{BC7B613E-06ED-4B4C-B9BC-EEBD1F538CC2}" dt="2021-07-19T14:06:48.400" v="62" actId="113"/>
          <ac:spMkLst>
            <pc:docMk/>
            <pc:sldMk cId="410450361" sldId="280"/>
            <ac:spMk id="17" creationId="{2698B0BD-9EE3-804E-8A55-A6279C1C2A53}"/>
          </ac:spMkLst>
        </pc:spChg>
      </pc:sldChg>
      <pc:sldChg chg="modSp mod">
        <pc:chgData name="Shauna O'Brien" userId="2cccf8d3-fcb4-4082-ab59-b4bd17c66c6c" providerId="ADAL" clId="{BC7B613E-06ED-4B4C-B9BC-EEBD1F538CC2}" dt="2021-07-19T14:01:48.849" v="53" actId="20577"/>
        <pc:sldMkLst>
          <pc:docMk/>
          <pc:sldMk cId="3841081706" sldId="300"/>
        </pc:sldMkLst>
        <pc:graphicFrameChg chg="modGraphic">
          <ac:chgData name="Shauna O'Brien" userId="2cccf8d3-fcb4-4082-ab59-b4bd17c66c6c" providerId="ADAL" clId="{BC7B613E-06ED-4B4C-B9BC-EEBD1F538CC2}" dt="2021-07-19T14:01:48.849" v="53" actId="20577"/>
          <ac:graphicFrameMkLst>
            <pc:docMk/>
            <pc:sldMk cId="3841081706" sldId="300"/>
            <ac:graphicFrameMk id="3" creationId="{2D1EACB4-F44A-B74F-9ED5-BE0F8D4E6DF6}"/>
          </ac:graphicFrameMkLst>
        </pc:graphicFrameChg>
      </pc:sldChg>
      <pc:sldChg chg="delSp modSp add mod">
        <pc:chgData name="Shauna O'Brien" userId="2cccf8d3-fcb4-4082-ab59-b4bd17c66c6c" providerId="ADAL" clId="{BC7B613E-06ED-4B4C-B9BC-EEBD1F538CC2}" dt="2021-07-19T14:01:45.503" v="51" actId="478"/>
        <pc:sldMkLst>
          <pc:docMk/>
          <pc:sldMk cId="598729110" sldId="350"/>
        </pc:sldMkLst>
        <pc:spChg chg="mod">
          <ac:chgData name="Shauna O'Brien" userId="2cccf8d3-fcb4-4082-ab59-b4bd17c66c6c" providerId="ADAL" clId="{BC7B613E-06ED-4B4C-B9BC-EEBD1F538CC2}" dt="2021-07-19T14:01:22.762" v="47" actId="20577"/>
          <ac:spMkLst>
            <pc:docMk/>
            <pc:sldMk cId="598729110" sldId="350"/>
            <ac:spMk id="2" creationId="{082EB478-4A0A-0D4B-B69E-E60D3B13AE83}"/>
          </ac:spMkLst>
        </pc:spChg>
        <pc:spChg chg="mod">
          <ac:chgData name="Shauna O'Brien" userId="2cccf8d3-fcb4-4082-ab59-b4bd17c66c6c" providerId="ADAL" clId="{BC7B613E-06ED-4B4C-B9BC-EEBD1F538CC2}" dt="2021-07-19T14:01:25.387" v="49" actId="20577"/>
          <ac:spMkLst>
            <pc:docMk/>
            <pc:sldMk cId="598729110" sldId="350"/>
            <ac:spMk id="3" creationId="{292045C2-2D81-8449-A3A0-1D69B3164FB5}"/>
          </ac:spMkLst>
        </pc:spChg>
        <pc:spChg chg="del">
          <ac:chgData name="Shauna O'Brien" userId="2cccf8d3-fcb4-4082-ab59-b4bd17c66c6c" providerId="ADAL" clId="{BC7B613E-06ED-4B4C-B9BC-EEBD1F538CC2}" dt="2021-07-19T14:01:45.503" v="51" actId="478"/>
          <ac:spMkLst>
            <pc:docMk/>
            <pc:sldMk cId="598729110" sldId="350"/>
            <ac:spMk id="5" creationId="{D5D7C55E-EF1A-BF4E-890B-CEB62F1B7795}"/>
          </ac:spMkLst>
        </pc:spChg>
        <pc:spChg chg="mod">
          <ac:chgData name="Shauna O'Brien" userId="2cccf8d3-fcb4-4082-ab59-b4bd17c66c6c" providerId="ADAL" clId="{BC7B613E-06ED-4B4C-B9BC-EEBD1F538CC2}" dt="2021-07-19T14:01:09.914" v="11" actId="14100"/>
          <ac:spMkLst>
            <pc:docMk/>
            <pc:sldMk cId="598729110" sldId="350"/>
            <ac:spMk id="13" creationId="{CB9C1242-B155-9045-AEF7-F854BAC4F0C4}"/>
          </ac:spMkLst>
        </pc:spChg>
      </pc:sldChg>
      <pc:sldMasterChg chg="modSldLayout">
        <pc:chgData name="Shauna O'Brien" userId="2cccf8d3-fcb4-4082-ab59-b4bd17c66c6c" providerId="ADAL" clId="{BC7B613E-06ED-4B4C-B9BC-EEBD1F538CC2}" dt="2021-07-19T14:00:52.036" v="6" actId="1036"/>
        <pc:sldMasterMkLst>
          <pc:docMk/>
          <pc:sldMasterMk cId="546017218" sldId="2147483672"/>
        </pc:sldMasterMkLst>
        <pc:sldLayoutChg chg="modSp mod">
          <pc:chgData name="Shauna O'Brien" userId="2cccf8d3-fcb4-4082-ab59-b4bd17c66c6c" providerId="ADAL" clId="{BC7B613E-06ED-4B4C-B9BC-EEBD1F538CC2}" dt="2021-07-19T14:00:52.036" v="6" actId="1036"/>
          <pc:sldLayoutMkLst>
            <pc:docMk/>
            <pc:sldMasterMk cId="2598484601" sldId="2147483693"/>
            <pc:sldLayoutMk cId="2187737416" sldId="2147483675"/>
          </pc:sldLayoutMkLst>
          <pc:spChg chg="mod">
            <ac:chgData name="Shauna O'Brien" userId="2cccf8d3-fcb4-4082-ab59-b4bd17c66c6c" providerId="ADAL" clId="{BC7B613E-06ED-4B4C-B9BC-EEBD1F538CC2}" dt="2021-07-19T14:00:52.036" v="6" actId="1036"/>
            <ac:spMkLst>
              <pc:docMk/>
              <pc:sldMasterMk cId="2598484601" sldId="2147483693"/>
              <pc:sldLayoutMk cId="2187737416" sldId="2147483675"/>
              <ac:spMk id="4" creationId="{D209F4D3-268D-A348-9CCE-B00080DD209D}"/>
            </ac:spMkLst>
          </pc:spChg>
        </pc:sldLayoutChg>
      </pc:sldMasterChg>
    </pc:docChg>
  </pc:docChgLst>
  <pc:docChgLst>
    <pc:chgData name="Kathleen Webb" userId="cbb8dd05-48af-49e8-b1d0-c6b737c1bd12" providerId="ADAL" clId="{0A7E56C8-DC88-437D-A3F8-C2CCC8681813}"/>
    <pc:docChg chg="custSel modSld">
      <pc:chgData name="Kathleen Webb" userId="cbb8dd05-48af-49e8-b1d0-c6b737c1bd12" providerId="ADAL" clId="{0A7E56C8-DC88-437D-A3F8-C2CCC8681813}" dt="2021-08-26T20:46:17.065" v="612" actId="20577"/>
      <pc:docMkLst>
        <pc:docMk/>
      </pc:docMkLst>
      <pc:sldChg chg="addSp delSp modSp mod delAnim modAnim">
        <pc:chgData name="Kathleen Webb" userId="cbb8dd05-48af-49e8-b1d0-c6b737c1bd12" providerId="ADAL" clId="{0A7E56C8-DC88-437D-A3F8-C2CCC8681813}" dt="2021-08-26T15:32:15.651" v="342"/>
        <pc:sldMkLst>
          <pc:docMk/>
          <pc:sldMk cId="4075178077" sldId="262"/>
        </pc:sldMkLst>
        <pc:spChg chg="mod">
          <ac:chgData name="Kathleen Webb" userId="cbb8dd05-48af-49e8-b1d0-c6b737c1bd12" providerId="ADAL" clId="{0A7E56C8-DC88-437D-A3F8-C2CCC8681813}" dt="2021-08-26T15:32:15.651" v="342"/>
          <ac:spMkLst>
            <pc:docMk/>
            <pc:sldMk cId="4075178077" sldId="262"/>
            <ac:spMk id="2" creationId="{063DA025-EDA1-8643-9341-8D8B0D408EE6}"/>
          </ac:spMkLst>
        </pc:spChg>
        <pc:spChg chg="del">
          <ac:chgData name="Kathleen Webb" userId="cbb8dd05-48af-49e8-b1d0-c6b737c1bd12" providerId="ADAL" clId="{0A7E56C8-DC88-437D-A3F8-C2CCC8681813}" dt="2021-08-22T22:36:04.922" v="339" actId="478"/>
          <ac:spMkLst>
            <pc:docMk/>
            <pc:sldMk cId="4075178077" sldId="262"/>
            <ac:spMk id="7" creationId="{FD698039-F626-2D46-8791-3AF4FA88EDEC}"/>
          </ac:spMkLst>
        </pc:spChg>
        <pc:spChg chg="add mod">
          <ac:chgData name="Kathleen Webb" userId="cbb8dd05-48af-49e8-b1d0-c6b737c1bd12" providerId="ADAL" clId="{0A7E56C8-DC88-437D-A3F8-C2CCC8681813}" dt="2021-08-22T22:35:45.613" v="333" actId="1037"/>
          <ac:spMkLst>
            <pc:docMk/>
            <pc:sldMk cId="4075178077" sldId="262"/>
            <ac:spMk id="8" creationId="{1AB116AD-E46E-4525-9799-498C68826BA1}"/>
          </ac:spMkLst>
        </pc:spChg>
        <pc:spChg chg="add mod">
          <ac:chgData name="Kathleen Webb" userId="cbb8dd05-48af-49e8-b1d0-c6b737c1bd12" providerId="ADAL" clId="{0A7E56C8-DC88-437D-A3F8-C2CCC8681813}" dt="2021-08-22T22:35:57.254" v="336" actId="1076"/>
          <ac:spMkLst>
            <pc:docMk/>
            <pc:sldMk cId="4075178077" sldId="262"/>
            <ac:spMk id="9" creationId="{BF02B25F-5704-4E93-B381-8C2C7030003D}"/>
          </ac:spMkLst>
        </pc:spChg>
        <pc:spChg chg="add del mod">
          <ac:chgData name="Kathleen Webb" userId="cbb8dd05-48af-49e8-b1d0-c6b737c1bd12" providerId="ADAL" clId="{0A7E56C8-DC88-437D-A3F8-C2CCC8681813}" dt="2021-08-22T22:36:01.846" v="338"/>
          <ac:spMkLst>
            <pc:docMk/>
            <pc:sldMk cId="4075178077" sldId="262"/>
            <ac:spMk id="10" creationId="{4E6F2125-F6F6-4BCF-BC82-54CBDBC16AE0}"/>
          </ac:spMkLst>
        </pc:spChg>
        <pc:spChg chg="add mod">
          <ac:chgData name="Kathleen Webb" userId="cbb8dd05-48af-49e8-b1d0-c6b737c1bd12" providerId="ADAL" clId="{0A7E56C8-DC88-437D-A3F8-C2CCC8681813}" dt="2021-08-22T22:36:07.574" v="341" actId="1076"/>
          <ac:spMkLst>
            <pc:docMk/>
            <pc:sldMk cId="4075178077" sldId="262"/>
            <ac:spMk id="11" creationId="{B82AB6EC-BC8F-43FE-B952-FFA8B73D26A7}"/>
          </ac:spMkLst>
        </pc:spChg>
        <pc:spChg chg="del mod">
          <ac:chgData name="Kathleen Webb" userId="cbb8dd05-48af-49e8-b1d0-c6b737c1bd12" providerId="ADAL" clId="{0A7E56C8-DC88-437D-A3F8-C2CCC8681813}" dt="2021-08-22T22:35:40.739" v="329" actId="478"/>
          <ac:spMkLst>
            <pc:docMk/>
            <pc:sldMk cId="4075178077" sldId="262"/>
            <ac:spMk id="25" creationId="{9A2978FE-89EB-484D-BD59-56AD713DC92A}"/>
          </ac:spMkLst>
        </pc:spChg>
        <pc:spChg chg="del">
          <ac:chgData name="Kathleen Webb" userId="cbb8dd05-48af-49e8-b1d0-c6b737c1bd12" providerId="ADAL" clId="{0A7E56C8-DC88-437D-A3F8-C2CCC8681813}" dt="2021-08-22T22:35:53.821" v="334" actId="478"/>
          <ac:spMkLst>
            <pc:docMk/>
            <pc:sldMk cId="4075178077" sldId="262"/>
            <ac:spMk id="26" creationId="{3B4A567C-37D2-DC4E-B5E3-A0B76CD92DBC}"/>
          </ac:spMkLst>
        </pc:spChg>
      </pc:sldChg>
      <pc:sldChg chg="modSp modNotesTx">
        <pc:chgData name="Kathleen Webb" userId="cbb8dd05-48af-49e8-b1d0-c6b737c1bd12" providerId="ADAL" clId="{0A7E56C8-DC88-437D-A3F8-C2CCC8681813}" dt="2021-08-26T20:44:47.459" v="567" actId="20577"/>
        <pc:sldMkLst>
          <pc:docMk/>
          <pc:sldMk cId="2451070593" sldId="273"/>
        </pc:sldMkLst>
        <pc:spChg chg="mod">
          <ac:chgData name="Kathleen Webb" userId="cbb8dd05-48af-49e8-b1d0-c6b737c1bd12" providerId="ADAL" clId="{0A7E56C8-DC88-437D-A3F8-C2CCC8681813}" dt="2021-08-22T22:29:21.242" v="25" actId="20577"/>
          <ac:spMkLst>
            <pc:docMk/>
            <pc:sldMk cId="2451070593" sldId="273"/>
            <ac:spMk id="7" creationId="{00000000-0000-0000-0000-000000000000}"/>
          </ac:spMkLst>
        </pc:spChg>
      </pc:sldChg>
      <pc:sldChg chg="modSp mod modNotesTx">
        <pc:chgData name="Kathleen Webb" userId="cbb8dd05-48af-49e8-b1d0-c6b737c1bd12" providerId="ADAL" clId="{0A7E56C8-DC88-437D-A3F8-C2CCC8681813}" dt="2021-08-26T20:37:37.173" v="372" actId="20577"/>
        <pc:sldMkLst>
          <pc:docMk/>
          <pc:sldMk cId="410450361" sldId="280"/>
        </pc:sldMkLst>
        <pc:spChg chg="mod">
          <ac:chgData name="Kathleen Webb" userId="cbb8dd05-48af-49e8-b1d0-c6b737c1bd12" providerId="ADAL" clId="{0A7E56C8-DC88-437D-A3F8-C2CCC8681813}" dt="2021-08-22T22:26:37.991" v="0" actId="2711"/>
          <ac:spMkLst>
            <pc:docMk/>
            <pc:sldMk cId="410450361" sldId="280"/>
            <ac:spMk id="2" creationId="{0C9EE5E6-8E21-4B42-8E62-54ADA907794E}"/>
          </ac:spMkLst>
        </pc:spChg>
        <pc:spChg chg="mod">
          <ac:chgData name="Kathleen Webb" userId="cbb8dd05-48af-49e8-b1d0-c6b737c1bd12" providerId="ADAL" clId="{0A7E56C8-DC88-437D-A3F8-C2CCC8681813}" dt="2021-08-26T20:37:37.173" v="372" actId="20577"/>
          <ac:spMkLst>
            <pc:docMk/>
            <pc:sldMk cId="410450361" sldId="280"/>
            <ac:spMk id="16" creationId="{201A9CFE-4DB9-4541-8A46-C2352A973BE2}"/>
          </ac:spMkLst>
        </pc:spChg>
      </pc:sldChg>
      <pc:sldChg chg="modSp mod modNotesTx">
        <pc:chgData name="Kathleen Webb" userId="cbb8dd05-48af-49e8-b1d0-c6b737c1bd12" providerId="ADAL" clId="{0A7E56C8-DC88-437D-A3F8-C2CCC8681813}" dt="2021-08-22T22:32:38.746" v="205" actId="20577"/>
        <pc:sldMkLst>
          <pc:docMk/>
          <pc:sldMk cId="3066921628" sldId="293"/>
        </pc:sldMkLst>
        <pc:spChg chg="mod">
          <ac:chgData name="Kathleen Webb" userId="cbb8dd05-48af-49e8-b1d0-c6b737c1bd12" providerId="ADAL" clId="{0A7E56C8-DC88-437D-A3F8-C2CCC8681813}" dt="2021-08-22T22:32:30.031" v="196" actId="2711"/>
          <ac:spMkLst>
            <pc:docMk/>
            <pc:sldMk cId="3066921628" sldId="293"/>
            <ac:spMk id="2" creationId="{56B3D35E-7B34-F94C-9DD3-77176F7C3EC6}"/>
          </ac:spMkLst>
        </pc:spChg>
      </pc:sldChg>
      <pc:sldChg chg="modSp mod modNotesTx">
        <pc:chgData name="Kathleen Webb" userId="cbb8dd05-48af-49e8-b1d0-c6b737c1bd12" providerId="ADAL" clId="{0A7E56C8-DC88-437D-A3F8-C2CCC8681813}" dt="2021-08-22T22:35:23.923" v="316" actId="20577"/>
        <pc:sldMkLst>
          <pc:docMk/>
          <pc:sldMk cId="1592565649" sldId="330"/>
        </pc:sldMkLst>
        <pc:spChg chg="mod">
          <ac:chgData name="Kathleen Webb" userId="cbb8dd05-48af-49e8-b1d0-c6b737c1bd12" providerId="ADAL" clId="{0A7E56C8-DC88-437D-A3F8-C2CCC8681813}" dt="2021-08-22T22:34:16.407" v="240" actId="20577"/>
          <ac:spMkLst>
            <pc:docMk/>
            <pc:sldMk cId="1592565649" sldId="330"/>
            <ac:spMk id="3" creationId="{D8C055AC-EBD6-F04D-A144-AF4CE08268B0}"/>
          </ac:spMkLst>
        </pc:spChg>
      </pc:sldChg>
      <pc:sldChg chg="modNotesTx">
        <pc:chgData name="Kathleen Webb" userId="cbb8dd05-48af-49e8-b1d0-c6b737c1bd12" providerId="ADAL" clId="{0A7E56C8-DC88-437D-A3F8-C2CCC8681813}" dt="2021-08-22T22:26:57.175" v="6" actId="20577"/>
        <pc:sldMkLst>
          <pc:docMk/>
          <pc:sldMk cId="598729110" sldId="350"/>
        </pc:sldMkLst>
      </pc:sldChg>
      <pc:sldChg chg="modNotesTx">
        <pc:chgData name="Kathleen Webb" userId="cbb8dd05-48af-49e8-b1d0-c6b737c1bd12" providerId="ADAL" clId="{0A7E56C8-DC88-437D-A3F8-C2CCC8681813}" dt="2021-08-22T22:35:31.670" v="327" actId="20577"/>
        <pc:sldMkLst>
          <pc:docMk/>
          <pc:sldMk cId="235577100" sldId="352"/>
        </pc:sldMkLst>
      </pc:sldChg>
      <pc:sldChg chg="modSp modNotesTx">
        <pc:chgData name="Kathleen Webb" userId="cbb8dd05-48af-49e8-b1d0-c6b737c1bd12" providerId="ADAL" clId="{0A7E56C8-DC88-437D-A3F8-C2CCC8681813}" dt="2021-08-26T20:46:17.065" v="612" actId="20577"/>
        <pc:sldMkLst>
          <pc:docMk/>
          <pc:sldMk cId="3642332337" sldId="353"/>
        </pc:sldMkLst>
        <pc:spChg chg="mod">
          <ac:chgData name="Kathleen Webb" userId="cbb8dd05-48af-49e8-b1d0-c6b737c1bd12" providerId="ADAL" clId="{0A7E56C8-DC88-437D-A3F8-C2CCC8681813}" dt="2021-08-26T20:45:21.621" v="611" actId="5793"/>
          <ac:spMkLst>
            <pc:docMk/>
            <pc:sldMk cId="3642332337" sldId="353"/>
            <ac:spMk id="12" creationId="{E3426868-7C9E-4810-BDAC-7C606593698A}"/>
          </ac:spMkLst>
        </pc:spChg>
      </pc:sldChg>
    </pc:docChg>
  </pc:docChgLst>
  <pc:docChgLst>
    <pc:chgData name="Kathleen Webb" userId="S::kathleen.webb@arkcurriculumplus.org.uk::cbb8dd05-48af-49e8-b1d0-c6b737c1bd12" providerId="AD" clId="Web-{6327839D-7924-2C89-748D-4C46775A88D9}"/>
    <pc:docChg chg="modSld">
      <pc:chgData name="Kathleen Webb" userId="S::kathleen.webb@arkcurriculumplus.org.uk::cbb8dd05-48af-49e8-b1d0-c6b737c1bd12" providerId="AD" clId="Web-{6327839D-7924-2C89-748D-4C46775A88D9}" dt="2021-08-24T09:30:51.229" v="1" actId="20577"/>
      <pc:docMkLst>
        <pc:docMk/>
      </pc:docMkLst>
      <pc:sldChg chg="modSp">
        <pc:chgData name="Kathleen Webb" userId="S::kathleen.webb@arkcurriculumplus.org.uk::cbb8dd05-48af-49e8-b1d0-c6b737c1bd12" providerId="AD" clId="Web-{6327839D-7924-2C89-748D-4C46775A88D9}" dt="2021-08-24T09:30:51.229" v="1" actId="20577"/>
        <pc:sldMkLst>
          <pc:docMk/>
          <pc:sldMk cId="1592565649" sldId="330"/>
        </pc:sldMkLst>
        <pc:spChg chg="mod">
          <ac:chgData name="Kathleen Webb" userId="S::kathleen.webb@arkcurriculumplus.org.uk::cbb8dd05-48af-49e8-b1d0-c6b737c1bd12" providerId="AD" clId="Web-{6327839D-7924-2C89-748D-4C46775A88D9}" dt="2021-08-24T09:30:51.229" v="1" actId="20577"/>
          <ac:spMkLst>
            <pc:docMk/>
            <pc:sldMk cId="1592565649" sldId="330"/>
            <ac:spMk id="3" creationId="{D8C055AC-EBD6-F04D-A144-AF4CE08268B0}"/>
          </ac:spMkLst>
        </pc:spChg>
      </pc:sldChg>
    </pc:docChg>
  </pc:docChgLst>
  <pc:docChgLst>
    <pc:chgData name="Joanna Scouler" userId="da2978bb-3a89-42a2-b6f4-686f2140a0cc" providerId="ADAL" clId="{A313E282-0571-0548-9FAB-02691CA52EDB}"/>
    <pc:docChg chg="undo custSel addSld delSld modSld sldOrd modMainMaster">
      <pc:chgData name="Joanna Scouler" userId="da2978bb-3a89-42a2-b6f4-686f2140a0cc" providerId="ADAL" clId="{A313E282-0571-0548-9FAB-02691CA52EDB}" dt="2022-05-18T08:42:30.782" v="285"/>
      <pc:docMkLst>
        <pc:docMk/>
      </pc:docMkLst>
      <pc:sldChg chg="modSp modNotesTx">
        <pc:chgData name="Joanna Scouler" userId="da2978bb-3a89-42a2-b6f4-686f2140a0cc" providerId="ADAL" clId="{A313E282-0571-0548-9FAB-02691CA52EDB}" dt="2022-05-11T10:07:10.051" v="284" actId="20577"/>
        <pc:sldMkLst>
          <pc:docMk/>
          <pc:sldMk cId="4075178077" sldId="262"/>
        </pc:sldMkLst>
        <pc:spChg chg="mod">
          <ac:chgData name="Joanna Scouler" userId="da2978bb-3a89-42a2-b6f4-686f2140a0cc" providerId="ADAL" clId="{A313E282-0571-0548-9FAB-02691CA52EDB}" dt="2022-05-11T10:06:20.769" v="232" actId="207"/>
          <ac:spMkLst>
            <pc:docMk/>
            <pc:sldMk cId="4075178077" sldId="262"/>
            <ac:spMk id="8" creationId="{1AB116AD-E46E-4525-9799-498C68826BA1}"/>
          </ac:spMkLst>
        </pc:spChg>
        <pc:spChg chg="mod">
          <ac:chgData name="Joanna Scouler" userId="da2978bb-3a89-42a2-b6f4-686f2140a0cc" providerId="ADAL" clId="{A313E282-0571-0548-9FAB-02691CA52EDB}" dt="2022-05-11T10:06:20.769" v="232" actId="207"/>
          <ac:spMkLst>
            <pc:docMk/>
            <pc:sldMk cId="4075178077" sldId="262"/>
            <ac:spMk id="9" creationId="{BF02B25F-5704-4E93-B381-8C2C7030003D}"/>
          </ac:spMkLst>
        </pc:spChg>
        <pc:spChg chg="mod">
          <ac:chgData name="Joanna Scouler" userId="da2978bb-3a89-42a2-b6f4-686f2140a0cc" providerId="ADAL" clId="{A313E282-0571-0548-9FAB-02691CA52EDB}" dt="2022-05-11T10:06:20.769" v="232" actId="207"/>
          <ac:spMkLst>
            <pc:docMk/>
            <pc:sldMk cId="4075178077" sldId="262"/>
            <ac:spMk id="11" creationId="{B82AB6EC-BC8F-43FE-B952-FFA8B73D26A7}"/>
          </ac:spMkLst>
        </pc:spChg>
      </pc:sldChg>
      <pc:sldChg chg="modSp ord">
        <pc:chgData name="Joanna Scouler" userId="da2978bb-3a89-42a2-b6f4-686f2140a0cc" providerId="ADAL" clId="{A313E282-0571-0548-9FAB-02691CA52EDB}" dt="2022-05-11T09:31:18.907" v="138" actId="207"/>
        <pc:sldMkLst>
          <pc:docMk/>
          <pc:sldMk cId="2009933488" sldId="266"/>
        </pc:sldMkLst>
        <pc:spChg chg="mod">
          <ac:chgData name="Joanna Scouler" userId="da2978bb-3a89-42a2-b6f4-686f2140a0cc" providerId="ADAL" clId="{A313E282-0571-0548-9FAB-02691CA52EDB}" dt="2022-05-11T09:31:18.907" v="138" actId="207"/>
          <ac:spMkLst>
            <pc:docMk/>
            <pc:sldMk cId="2009933488" sldId="266"/>
            <ac:spMk id="9" creationId="{39715B61-7579-BB49-9922-39478C93E47C}"/>
          </ac:spMkLst>
        </pc:spChg>
        <pc:spChg chg="mod">
          <ac:chgData name="Joanna Scouler" userId="da2978bb-3a89-42a2-b6f4-686f2140a0cc" providerId="ADAL" clId="{A313E282-0571-0548-9FAB-02691CA52EDB}" dt="2022-05-11T09:31:18.907" v="138" actId="207"/>
          <ac:spMkLst>
            <pc:docMk/>
            <pc:sldMk cId="2009933488" sldId="266"/>
            <ac:spMk id="10" creationId="{3E2F18FE-989B-A94F-A262-CA8AAA01D626}"/>
          </ac:spMkLst>
        </pc:spChg>
        <pc:spChg chg="mod">
          <ac:chgData name="Joanna Scouler" userId="da2978bb-3a89-42a2-b6f4-686f2140a0cc" providerId="ADAL" clId="{A313E282-0571-0548-9FAB-02691CA52EDB}" dt="2022-05-11T09:31:18.907" v="138" actId="207"/>
          <ac:spMkLst>
            <pc:docMk/>
            <pc:sldMk cId="2009933488" sldId="266"/>
            <ac:spMk id="11" creationId="{3544F35A-6028-B64A-96CD-A5FEB0C678E0}"/>
          </ac:spMkLst>
        </pc:spChg>
        <pc:spChg chg="mod">
          <ac:chgData name="Joanna Scouler" userId="da2978bb-3a89-42a2-b6f4-686f2140a0cc" providerId="ADAL" clId="{A313E282-0571-0548-9FAB-02691CA52EDB}" dt="2022-05-11T09:31:18.907" v="138" actId="207"/>
          <ac:spMkLst>
            <pc:docMk/>
            <pc:sldMk cId="2009933488" sldId="266"/>
            <ac:spMk id="25" creationId="{18FD7778-9A86-F94F-B8D3-11C22E1AB51B}"/>
          </ac:spMkLst>
        </pc:spChg>
      </pc:sldChg>
      <pc:sldChg chg="addSp delSp modSp mod modNotesTx">
        <pc:chgData name="Joanna Scouler" userId="da2978bb-3a89-42a2-b6f4-686f2140a0cc" providerId="ADAL" clId="{A313E282-0571-0548-9FAB-02691CA52EDB}" dt="2022-05-11T09:29:06.826" v="110" actId="20577"/>
        <pc:sldMkLst>
          <pc:docMk/>
          <pc:sldMk cId="2451070593" sldId="273"/>
        </pc:sldMkLst>
        <pc:picChg chg="del">
          <ac:chgData name="Joanna Scouler" userId="da2978bb-3a89-42a2-b6f4-686f2140a0cc" providerId="ADAL" clId="{A313E282-0571-0548-9FAB-02691CA52EDB}" dt="2022-05-11T09:28:37.246" v="95" actId="478"/>
          <ac:picMkLst>
            <pc:docMk/>
            <pc:sldMk cId="2451070593" sldId="273"/>
            <ac:picMk id="6" creationId="{2BF39C86-1D99-2F41-8A51-0146DB582550}"/>
          </ac:picMkLst>
        </pc:picChg>
        <pc:picChg chg="add mod">
          <ac:chgData name="Joanna Scouler" userId="da2978bb-3a89-42a2-b6f4-686f2140a0cc" providerId="ADAL" clId="{A313E282-0571-0548-9FAB-02691CA52EDB}" dt="2022-05-11T09:28:56.404" v="109" actId="14100"/>
          <ac:picMkLst>
            <pc:docMk/>
            <pc:sldMk cId="2451070593" sldId="273"/>
            <ac:picMk id="1026" creationId="{630FD2EF-3EF8-0E3E-9078-0A2FA41554A3}"/>
          </ac:picMkLst>
        </pc:picChg>
      </pc:sldChg>
      <pc:sldChg chg="addSp delSp modSp mod chgLayout">
        <pc:chgData name="Joanna Scouler" userId="da2978bb-3a89-42a2-b6f4-686f2140a0cc" providerId="ADAL" clId="{A313E282-0571-0548-9FAB-02691CA52EDB}" dt="2022-05-11T10:06:10.549" v="230" actId="1076"/>
        <pc:sldMkLst>
          <pc:docMk/>
          <pc:sldMk cId="408376181" sldId="279"/>
        </pc:sldMkLst>
        <pc:spChg chg="mod ord">
          <ac:chgData name="Joanna Scouler" userId="da2978bb-3a89-42a2-b6f4-686f2140a0cc" providerId="ADAL" clId="{A313E282-0571-0548-9FAB-02691CA52EDB}" dt="2022-05-11T09:31:37.136" v="142" actId="2711"/>
          <ac:spMkLst>
            <pc:docMk/>
            <pc:sldMk cId="408376181" sldId="279"/>
            <ac:spMk id="2" creationId="{390ADA5D-EF3B-BD4E-93D1-EBAA704F36FE}"/>
          </ac:spMkLst>
        </pc:spChg>
        <pc:spChg chg="mod">
          <ac:chgData name="Joanna Scouler" userId="da2978bb-3a89-42a2-b6f4-686f2140a0cc" providerId="ADAL" clId="{A313E282-0571-0548-9FAB-02691CA52EDB}" dt="2022-05-11T09:31:38.821" v="143" actId="14100"/>
          <ac:spMkLst>
            <pc:docMk/>
            <pc:sldMk cId="408376181" sldId="279"/>
            <ac:spMk id="3" creationId="{D8C055AC-EBD6-F04D-A144-AF4CE08268B0}"/>
          </ac:spMkLst>
        </pc:spChg>
        <pc:picChg chg="add mod">
          <ac:chgData name="Joanna Scouler" userId="da2978bb-3a89-42a2-b6f4-686f2140a0cc" providerId="ADAL" clId="{A313E282-0571-0548-9FAB-02691CA52EDB}" dt="2022-05-11T10:06:10.549" v="230" actId="1076"/>
          <ac:picMkLst>
            <pc:docMk/>
            <pc:sldMk cId="408376181" sldId="279"/>
            <ac:picMk id="5" creationId="{D8550DA4-A2D2-C8EB-1A69-BBD2E1894800}"/>
          </ac:picMkLst>
        </pc:picChg>
        <pc:picChg chg="del">
          <ac:chgData name="Joanna Scouler" userId="da2978bb-3a89-42a2-b6f4-686f2140a0cc" providerId="ADAL" clId="{A313E282-0571-0548-9FAB-02691CA52EDB}" dt="2022-05-11T09:31:29.645" v="140" actId="478"/>
          <ac:picMkLst>
            <pc:docMk/>
            <pc:sldMk cId="408376181" sldId="279"/>
            <ac:picMk id="6" creationId="{3012BCE4-1E96-2B4A-9C0F-3ADE85F92C2D}"/>
          </ac:picMkLst>
        </pc:picChg>
      </pc:sldChg>
      <pc:sldChg chg="modSp mod">
        <pc:chgData name="Joanna Scouler" userId="da2978bb-3a89-42a2-b6f4-686f2140a0cc" providerId="ADAL" clId="{A313E282-0571-0548-9FAB-02691CA52EDB}" dt="2022-05-11T08:56:33.886" v="22" actId="20577"/>
        <pc:sldMkLst>
          <pc:docMk/>
          <pc:sldMk cId="410450361" sldId="280"/>
        </pc:sldMkLst>
        <pc:spChg chg="mod">
          <ac:chgData name="Joanna Scouler" userId="da2978bb-3a89-42a2-b6f4-686f2140a0cc" providerId="ADAL" clId="{A313E282-0571-0548-9FAB-02691CA52EDB}" dt="2022-05-11T08:56:03.468" v="14" actId="1035"/>
          <ac:spMkLst>
            <pc:docMk/>
            <pc:sldMk cId="410450361" sldId="280"/>
            <ac:spMk id="4" creationId="{C9DAE09F-7B34-1544-BA11-E65A4E5E0B9C}"/>
          </ac:spMkLst>
        </pc:spChg>
        <pc:spChg chg="mod">
          <ac:chgData name="Joanna Scouler" userId="da2978bb-3a89-42a2-b6f4-686f2140a0cc" providerId="ADAL" clId="{A313E282-0571-0548-9FAB-02691CA52EDB}" dt="2022-05-11T08:56:22.251" v="17" actId="1076"/>
          <ac:spMkLst>
            <pc:docMk/>
            <pc:sldMk cId="410450361" sldId="280"/>
            <ac:spMk id="8" creationId="{B7443CE5-5A10-477E-A96D-B58DC8D59D7A}"/>
          </ac:spMkLst>
        </pc:spChg>
        <pc:spChg chg="mod">
          <ac:chgData name="Joanna Scouler" userId="da2978bb-3a89-42a2-b6f4-686f2140a0cc" providerId="ADAL" clId="{A313E282-0571-0548-9FAB-02691CA52EDB}" dt="2022-05-11T08:56:33.886" v="22" actId="20577"/>
          <ac:spMkLst>
            <pc:docMk/>
            <pc:sldMk cId="410450361" sldId="280"/>
            <ac:spMk id="9" creationId="{EE627C37-F2A6-4DB7-B632-81A58C076F95}"/>
          </ac:spMkLst>
        </pc:spChg>
        <pc:spChg chg="mod">
          <ac:chgData name="Joanna Scouler" userId="da2978bb-3a89-42a2-b6f4-686f2140a0cc" providerId="ADAL" clId="{A313E282-0571-0548-9FAB-02691CA52EDB}" dt="2022-05-11T08:56:15.979" v="15" actId="207"/>
          <ac:spMkLst>
            <pc:docMk/>
            <pc:sldMk cId="410450361" sldId="280"/>
            <ac:spMk id="15" creationId="{AA4A4310-5B87-C945-9559-916B8FC5D3C0}"/>
          </ac:spMkLst>
        </pc:spChg>
        <pc:spChg chg="mod">
          <ac:chgData name="Joanna Scouler" userId="da2978bb-3a89-42a2-b6f4-686f2140a0cc" providerId="ADAL" clId="{A313E282-0571-0548-9FAB-02691CA52EDB}" dt="2022-05-11T08:56:15.979" v="15" actId="207"/>
          <ac:spMkLst>
            <pc:docMk/>
            <pc:sldMk cId="410450361" sldId="280"/>
            <ac:spMk id="16" creationId="{201A9CFE-4DB9-4541-8A46-C2352A973BE2}"/>
          </ac:spMkLst>
        </pc:spChg>
        <pc:spChg chg="mod">
          <ac:chgData name="Joanna Scouler" userId="da2978bb-3a89-42a2-b6f4-686f2140a0cc" providerId="ADAL" clId="{A313E282-0571-0548-9FAB-02691CA52EDB}" dt="2022-05-11T08:56:19.749" v="16" actId="1076"/>
          <ac:spMkLst>
            <pc:docMk/>
            <pc:sldMk cId="410450361" sldId="280"/>
            <ac:spMk id="17" creationId="{2698B0BD-9EE3-804E-8A55-A6279C1C2A53}"/>
          </ac:spMkLst>
        </pc:spChg>
      </pc:sldChg>
      <pc:sldChg chg="modSp mod">
        <pc:chgData name="Joanna Scouler" userId="da2978bb-3a89-42a2-b6f4-686f2140a0cc" providerId="ADAL" clId="{A313E282-0571-0548-9FAB-02691CA52EDB}" dt="2022-05-11T08:57:53.113" v="66" actId="20577"/>
        <pc:sldMkLst>
          <pc:docMk/>
          <pc:sldMk cId="332945514" sldId="301"/>
        </pc:sldMkLst>
        <pc:spChg chg="mod">
          <ac:chgData name="Joanna Scouler" userId="da2978bb-3a89-42a2-b6f4-686f2140a0cc" providerId="ADAL" clId="{A313E282-0571-0548-9FAB-02691CA52EDB}" dt="2022-05-11T08:57:43.271" v="56" actId="2711"/>
          <ac:spMkLst>
            <pc:docMk/>
            <pc:sldMk cId="332945514" sldId="301"/>
            <ac:spMk id="3" creationId="{93A752CD-D21D-0342-A8A9-923DAD2939EC}"/>
          </ac:spMkLst>
        </pc:spChg>
        <pc:spChg chg="mod">
          <ac:chgData name="Joanna Scouler" userId="da2978bb-3a89-42a2-b6f4-686f2140a0cc" providerId="ADAL" clId="{A313E282-0571-0548-9FAB-02691CA52EDB}" dt="2022-05-11T08:57:51.057" v="64" actId="20577"/>
          <ac:spMkLst>
            <pc:docMk/>
            <pc:sldMk cId="332945514" sldId="301"/>
            <ac:spMk id="10" creationId="{9C9974A5-8275-CF4E-AF9F-06F6CE8CB111}"/>
          </ac:spMkLst>
        </pc:spChg>
        <pc:spChg chg="mod">
          <ac:chgData name="Joanna Scouler" userId="da2978bb-3a89-42a2-b6f4-686f2140a0cc" providerId="ADAL" clId="{A313E282-0571-0548-9FAB-02691CA52EDB}" dt="2022-05-11T08:57:49.032" v="62" actId="20577"/>
          <ac:spMkLst>
            <pc:docMk/>
            <pc:sldMk cId="332945514" sldId="301"/>
            <ac:spMk id="13" creationId="{3E876D59-91E6-364D-B1C6-8965DED5E5DB}"/>
          </ac:spMkLst>
        </pc:spChg>
        <pc:spChg chg="mod">
          <ac:chgData name="Joanna Scouler" userId="da2978bb-3a89-42a2-b6f4-686f2140a0cc" providerId="ADAL" clId="{A313E282-0571-0548-9FAB-02691CA52EDB}" dt="2022-05-11T08:57:44.575" v="58" actId="20577"/>
          <ac:spMkLst>
            <pc:docMk/>
            <pc:sldMk cId="332945514" sldId="301"/>
            <ac:spMk id="15" creationId="{3743B4BE-5CB7-F14B-9620-8B20D1CED962}"/>
          </ac:spMkLst>
        </pc:spChg>
        <pc:spChg chg="mod">
          <ac:chgData name="Joanna Scouler" userId="da2978bb-3a89-42a2-b6f4-686f2140a0cc" providerId="ADAL" clId="{A313E282-0571-0548-9FAB-02691CA52EDB}" dt="2022-05-11T08:57:53.113" v="66" actId="20577"/>
          <ac:spMkLst>
            <pc:docMk/>
            <pc:sldMk cId="332945514" sldId="301"/>
            <ac:spMk id="16" creationId="{36C1B06E-41BD-2A49-8B6F-C85CDC3A539D}"/>
          </ac:spMkLst>
        </pc:spChg>
      </pc:sldChg>
      <pc:sldChg chg="addSp delSp modSp mod modNotesTx">
        <pc:chgData name="Joanna Scouler" userId="da2978bb-3a89-42a2-b6f4-686f2140a0cc" providerId="ADAL" clId="{A313E282-0571-0548-9FAB-02691CA52EDB}" dt="2022-05-11T09:37:24.013" v="175" actId="20577"/>
        <pc:sldMkLst>
          <pc:docMk/>
          <pc:sldMk cId="1592565649" sldId="330"/>
        </pc:sldMkLst>
        <pc:spChg chg="mod">
          <ac:chgData name="Joanna Scouler" userId="da2978bb-3a89-42a2-b6f4-686f2140a0cc" providerId="ADAL" clId="{A313E282-0571-0548-9FAB-02691CA52EDB}" dt="2022-05-11T09:31:46.207" v="144" actId="2711"/>
          <ac:spMkLst>
            <pc:docMk/>
            <pc:sldMk cId="1592565649" sldId="330"/>
            <ac:spMk id="2" creationId="{390ADA5D-EF3B-BD4E-93D1-EBAA704F36FE}"/>
          </ac:spMkLst>
        </pc:spChg>
        <pc:picChg chg="del">
          <ac:chgData name="Joanna Scouler" userId="da2978bb-3a89-42a2-b6f4-686f2140a0cc" providerId="ADAL" clId="{A313E282-0571-0548-9FAB-02691CA52EDB}" dt="2022-05-11T09:36:00.209" v="160" actId="478"/>
          <ac:picMkLst>
            <pc:docMk/>
            <pc:sldMk cId="1592565649" sldId="330"/>
            <ac:picMk id="6" creationId="{4097F678-A938-47B6-9D20-7D325BA28120}"/>
          </ac:picMkLst>
        </pc:picChg>
        <pc:picChg chg="del">
          <ac:chgData name="Joanna Scouler" userId="da2978bb-3a89-42a2-b6f4-686f2140a0cc" providerId="ADAL" clId="{A313E282-0571-0548-9FAB-02691CA52EDB}" dt="2022-05-11T09:36:53.741" v="166" actId="478"/>
          <ac:picMkLst>
            <pc:docMk/>
            <pc:sldMk cId="1592565649" sldId="330"/>
            <ac:picMk id="1028" creationId="{56C77901-22EE-854B-B54F-769BBDAA5981}"/>
          </ac:picMkLst>
        </pc:picChg>
        <pc:picChg chg="add mod">
          <ac:chgData name="Joanna Scouler" userId="da2978bb-3a89-42a2-b6f4-686f2140a0cc" providerId="ADAL" clId="{A313E282-0571-0548-9FAB-02691CA52EDB}" dt="2022-05-11T09:36:06.560" v="165" actId="1076"/>
          <ac:picMkLst>
            <pc:docMk/>
            <pc:sldMk cId="1592565649" sldId="330"/>
            <ac:picMk id="3074" creationId="{75029591-1D3E-AC45-A6D4-FF3002F8AD1A}"/>
          </ac:picMkLst>
        </pc:picChg>
        <pc:picChg chg="add mod">
          <ac:chgData name="Joanna Scouler" userId="da2978bb-3a89-42a2-b6f4-686f2140a0cc" providerId="ADAL" clId="{A313E282-0571-0548-9FAB-02691CA52EDB}" dt="2022-05-11T09:37:06.841" v="174" actId="14100"/>
          <ac:picMkLst>
            <pc:docMk/>
            <pc:sldMk cId="1592565649" sldId="330"/>
            <ac:picMk id="3076" creationId="{50E68031-7965-AF59-2FED-F3D4F0B483EE}"/>
          </ac:picMkLst>
        </pc:picChg>
      </pc:sldChg>
      <pc:sldChg chg="del modNotesTx">
        <pc:chgData name="Joanna Scouler" userId="da2978bb-3a89-42a2-b6f4-686f2140a0cc" providerId="ADAL" clId="{A313E282-0571-0548-9FAB-02691CA52EDB}" dt="2022-05-11T08:57:37.477" v="51" actId="2696"/>
        <pc:sldMkLst>
          <pc:docMk/>
          <pc:sldMk cId="598729110" sldId="350"/>
        </pc:sldMkLst>
      </pc:sldChg>
      <pc:sldChg chg="addSp delSp modSp mod">
        <pc:chgData name="Joanna Scouler" userId="da2978bb-3a89-42a2-b6f4-686f2140a0cc" providerId="ADAL" clId="{A313E282-0571-0548-9FAB-02691CA52EDB}" dt="2022-05-11T08:58:15.332" v="79" actId="1036"/>
        <pc:sldMkLst>
          <pc:docMk/>
          <pc:sldMk cId="4235697709" sldId="351"/>
        </pc:sldMkLst>
        <pc:picChg chg="del">
          <ac:chgData name="Joanna Scouler" userId="da2978bb-3a89-42a2-b6f4-686f2140a0cc" providerId="ADAL" clId="{A313E282-0571-0548-9FAB-02691CA52EDB}" dt="2022-05-11T08:57:56.584" v="67" actId="478"/>
          <ac:picMkLst>
            <pc:docMk/>
            <pc:sldMk cId="4235697709" sldId="351"/>
            <ac:picMk id="3" creationId="{D9567302-FDAA-4C4E-B88D-5AE470C0616D}"/>
          </ac:picMkLst>
        </pc:picChg>
        <pc:picChg chg="add mod">
          <ac:chgData name="Joanna Scouler" userId="da2978bb-3a89-42a2-b6f4-686f2140a0cc" providerId="ADAL" clId="{A313E282-0571-0548-9FAB-02691CA52EDB}" dt="2022-05-11T08:58:15.332" v="79" actId="1036"/>
          <ac:picMkLst>
            <pc:docMk/>
            <pc:sldMk cId="4235697709" sldId="351"/>
            <ac:picMk id="4" creationId="{1A243EB7-2178-2F84-A17C-8CD5DD03C826}"/>
          </ac:picMkLst>
        </pc:picChg>
      </pc:sldChg>
      <pc:sldChg chg="addSp delSp modSp mod modNotesTx">
        <pc:chgData name="Joanna Scouler" userId="da2978bb-3a89-42a2-b6f4-686f2140a0cc" providerId="ADAL" clId="{A313E282-0571-0548-9FAB-02691CA52EDB}" dt="2022-05-11T10:05:58.489" v="226" actId="21"/>
        <pc:sldMkLst>
          <pc:docMk/>
          <pc:sldMk cId="235577100" sldId="352"/>
        </pc:sldMkLst>
        <pc:picChg chg="del mod">
          <ac:chgData name="Joanna Scouler" userId="da2978bb-3a89-42a2-b6f4-686f2140a0cc" providerId="ADAL" clId="{A313E282-0571-0548-9FAB-02691CA52EDB}" dt="2022-05-11T09:43:50.917" v="195" actId="478"/>
          <ac:picMkLst>
            <pc:docMk/>
            <pc:sldMk cId="235577100" sldId="352"/>
            <ac:picMk id="4" creationId="{B42A7E71-B413-4B61-8D75-934D94280978}"/>
          </ac:picMkLst>
        </pc:picChg>
        <pc:picChg chg="add del mod">
          <ac:chgData name="Joanna Scouler" userId="da2978bb-3a89-42a2-b6f4-686f2140a0cc" providerId="ADAL" clId="{A313E282-0571-0548-9FAB-02691CA52EDB}" dt="2022-05-11T10:05:58.489" v="226" actId="21"/>
          <ac:picMkLst>
            <pc:docMk/>
            <pc:sldMk cId="235577100" sldId="352"/>
            <ac:picMk id="5" creationId="{2D349DCB-21F2-05B8-B71B-78B9B183D00F}"/>
          </ac:picMkLst>
        </pc:picChg>
        <pc:picChg chg="add mod">
          <ac:chgData name="Joanna Scouler" userId="da2978bb-3a89-42a2-b6f4-686f2140a0cc" providerId="ADAL" clId="{A313E282-0571-0548-9FAB-02691CA52EDB}" dt="2022-05-11T09:44:54.020" v="213" actId="1076"/>
          <ac:picMkLst>
            <pc:docMk/>
            <pc:sldMk cId="235577100" sldId="352"/>
            <ac:picMk id="4098" creationId="{66795FC0-F653-74B3-0799-2E577B8F018E}"/>
          </ac:picMkLst>
        </pc:picChg>
        <pc:picChg chg="add mod">
          <ac:chgData name="Joanna Scouler" userId="da2978bb-3a89-42a2-b6f4-686f2140a0cc" providerId="ADAL" clId="{A313E282-0571-0548-9FAB-02691CA52EDB}" dt="2022-05-11T09:45:49.347" v="223" actId="1035"/>
          <ac:picMkLst>
            <pc:docMk/>
            <pc:sldMk cId="235577100" sldId="352"/>
            <ac:picMk id="4100" creationId="{F1099397-F6A3-3BDA-4E06-9891DFA1505B}"/>
          </ac:picMkLst>
        </pc:picChg>
      </pc:sldChg>
      <pc:sldChg chg="addSp delSp modSp mod modNotesTx">
        <pc:chgData name="Joanna Scouler" userId="da2978bb-3a89-42a2-b6f4-686f2140a0cc" providerId="ADAL" clId="{A313E282-0571-0548-9FAB-02691CA52EDB}" dt="2022-05-11T09:31:07.672" v="136" actId="1076"/>
        <pc:sldMkLst>
          <pc:docMk/>
          <pc:sldMk cId="3642332337" sldId="353"/>
        </pc:sldMkLst>
        <pc:spChg chg="mod">
          <ac:chgData name="Joanna Scouler" userId="da2978bb-3a89-42a2-b6f4-686f2140a0cc" providerId="ADAL" clId="{A313E282-0571-0548-9FAB-02691CA52EDB}" dt="2022-05-11T09:30:02.247" v="131" actId="20577"/>
          <ac:spMkLst>
            <pc:docMk/>
            <pc:sldMk cId="3642332337" sldId="353"/>
            <ac:spMk id="12" creationId="{E3426868-7C9E-4810-BDAC-7C606593698A}"/>
          </ac:spMkLst>
        </pc:spChg>
        <pc:picChg chg="del">
          <ac:chgData name="Joanna Scouler" userId="da2978bb-3a89-42a2-b6f4-686f2140a0cc" providerId="ADAL" clId="{A313E282-0571-0548-9FAB-02691CA52EDB}" dt="2022-05-11T09:30:57.911" v="133" actId="478"/>
          <ac:picMkLst>
            <pc:docMk/>
            <pc:sldMk cId="3642332337" sldId="353"/>
            <ac:picMk id="13" creationId="{EFE996D3-5FFC-4E08-81B0-FAD9505C2C96}"/>
          </ac:picMkLst>
        </pc:picChg>
        <pc:picChg chg="add mod">
          <ac:chgData name="Joanna Scouler" userId="da2978bb-3a89-42a2-b6f4-686f2140a0cc" providerId="ADAL" clId="{A313E282-0571-0548-9FAB-02691CA52EDB}" dt="2022-05-11T09:31:07.672" v="136" actId="1076"/>
          <ac:picMkLst>
            <pc:docMk/>
            <pc:sldMk cId="3642332337" sldId="353"/>
            <ac:picMk id="2050" creationId="{8BA124EB-8FC0-1296-6EF9-7E2776ADF380}"/>
          </ac:picMkLst>
        </pc:picChg>
      </pc:sldChg>
      <pc:sldChg chg="modSp add mod">
        <pc:chgData name="Joanna Scouler" userId="da2978bb-3a89-42a2-b6f4-686f2140a0cc" providerId="ADAL" clId="{A313E282-0571-0548-9FAB-02691CA52EDB}" dt="2022-05-11T08:57:29.117" v="49" actId="14100"/>
        <pc:sldMkLst>
          <pc:docMk/>
          <pc:sldMk cId="2739972932" sldId="366"/>
        </pc:sldMkLst>
        <pc:spChg chg="mod">
          <ac:chgData name="Joanna Scouler" userId="da2978bb-3a89-42a2-b6f4-686f2140a0cc" providerId="ADAL" clId="{A313E282-0571-0548-9FAB-02691CA52EDB}" dt="2022-05-11T08:57:08.925" v="40" actId="20577"/>
          <ac:spMkLst>
            <pc:docMk/>
            <pc:sldMk cId="2739972932" sldId="366"/>
            <ac:spMk id="2" creationId="{21F6D3BF-8D78-3D41-8D2E-5FED3055FC80}"/>
          </ac:spMkLst>
        </pc:spChg>
        <pc:spChg chg="mod">
          <ac:chgData name="Joanna Scouler" userId="da2978bb-3a89-42a2-b6f4-686f2140a0cc" providerId="ADAL" clId="{A313E282-0571-0548-9FAB-02691CA52EDB}" dt="2022-05-11T08:57:06.855" v="38" actId="14100"/>
          <ac:spMkLst>
            <pc:docMk/>
            <pc:sldMk cId="2739972932" sldId="366"/>
            <ac:spMk id="3" creationId="{8676A10C-2676-7549-90A1-140565D5F092}"/>
          </ac:spMkLst>
        </pc:spChg>
        <pc:spChg chg="mod">
          <ac:chgData name="Joanna Scouler" userId="da2978bb-3a89-42a2-b6f4-686f2140a0cc" providerId="ADAL" clId="{A313E282-0571-0548-9FAB-02691CA52EDB}" dt="2022-05-11T08:57:29.117" v="49" actId="14100"/>
          <ac:spMkLst>
            <pc:docMk/>
            <pc:sldMk cId="2739972932" sldId="366"/>
            <ac:spMk id="17" creationId="{60BBFB99-2590-B88F-3EFC-4500233EE6E6}"/>
          </ac:spMkLst>
        </pc:spChg>
      </pc:sldChg>
      <pc:sldMasterChg chg="delSldLayout modSldLayout">
        <pc:chgData name="Joanna Scouler" userId="da2978bb-3a89-42a2-b6f4-686f2140a0cc" providerId="ADAL" clId="{A313E282-0571-0548-9FAB-02691CA52EDB}" dt="2022-05-18T08:42:30.782" v="285"/>
        <pc:sldMasterMkLst>
          <pc:docMk/>
          <pc:sldMasterMk cId="546017218" sldId="2147483672"/>
        </pc:sldMasterMkLst>
        <pc:sldLayoutChg chg="del">
          <pc:chgData name="Joanna Scouler" userId="da2978bb-3a89-42a2-b6f4-686f2140a0cc" providerId="ADAL" clId="{A313E282-0571-0548-9FAB-02691CA52EDB}" dt="2022-05-11T08:57:37.477" v="51" actId="2696"/>
          <pc:sldLayoutMkLst>
            <pc:docMk/>
            <pc:sldMasterMk cId="546017218" sldId="2147483672"/>
            <pc:sldLayoutMk cId="1281711476" sldId="2147483690"/>
          </pc:sldLayoutMkLst>
        </pc:sldLayoutChg>
        <pc:sldLayoutChg chg="addSp modSp">
          <pc:chgData name="Joanna Scouler" userId="da2978bb-3a89-42a2-b6f4-686f2140a0cc" providerId="ADAL" clId="{A313E282-0571-0548-9FAB-02691CA52EDB}" dt="2022-05-18T08:42:30.782" v="285"/>
          <pc:sldLayoutMkLst>
            <pc:docMk/>
            <pc:sldMasterMk cId="546017218" sldId="2147483672"/>
            <pc:sldLayoutMk cId="1635978008" sldId="2147483692"/>
          </pc:sldLayoutMkLst>
          <pc:picChg chg="add mod">
            <ac:chgData name="Joanna Scouler" userId="da2978bb-3a89-42a2-b6f4-686f2140a0cc" providerId="ADAL" clId="{A313E282-0571-0548-9FAB-02691CA52EDB}" dt="2022-05-18T08:42:30.782" v="285"/>
            <ac:picMkLst>
              <pc:docMk/>
              <pc:sldMasterMk cId="546017218" sldId="2147483672"/>
              <pc:sldLayoutMk cId="1635978008" sldId="2147483692"/>
              <ac:picMk id="8" creationId="{34484CA2-D7E4-13FF-2B1D-73626C7F9BCA}"/>
            </ac:picMkLst>
          </pc:picChg>
        </pc:sldLayoutChg>
      </pc:sldMasterChg>
    </pc:docChg>
  </pc:docChgLst>
  <pc:docChgLst>
    <pc:chgData name="Georgina Pick" userId="036a2d0a-b78c-4da7-8e9b-8b10f77470c8" providerId="ADAL" clId="{9D5F4F4F-A0B8-4B9A-AD4E-33C7B7A0714F}"/>
    <pc:docChg chg="custSel addSld delSld modSld sldOrd">
      <pc:chgData name="Georgina Pick" userId="036a2d0a-b78c-4da7-8e9b-8b10f77470c8" providerId="ADAL" clId="{9D5F4F4F-A0B8-4B9A-AD4E-33C7B7A0714F}" dt="2021-08-25T14:07:20.895" v="5558" actId="20577"/>
      <pc:docMkLst>
        <pc:docMk/>
      </pc:docMkLst>
      <pc:sldChg chg="modNotesTx">
        <pc:chgData name="Georgina Pick" userId="036a2d0a-b78c-4da7-8e9b-8b10f77470c8" providerId="ADAL" clId="{9D5F4F4F-A0B8-4B9A-AD4E-33C7B7A0714F}" dt="2021-08-12T15:17:14.034" v="3553" actId="20577"/>
        <pc:sldMkLst>
          <pc:docMk/>
          <pc:sldMk cId="4075178077" sldId="262"/>
        </pc:sldMkLst>
      </pc:sldChg>
      <pc:sldChg chg="addSp delSp modSp delAnim modAnim modNotesTx">
        <pc:chgData name="Georgina Pick" userId="036a2d0a-b78c-4da7-8e9b-8b10f77470c8" providerId="ADAL" clId="{9D5F4F4F-A0B8-4B9A-AD4E-33C7B7A0714F}" dt="2021-08-25T14:07:20.895" v="5558" actId="20577"/>
        <pc:sldMkLst>
          <pc:docMk/>
          <pc:sldMk cId="2451070593" sldId="273"/>
        </pc:sldMkLst>
        <pc:spChg chg="del mod">
          <ac:chgData name="Georgina Pick" userId="036a2d0a-b78c-4da7-8e9b-8b10f77470c8" providerId="ADAL" clId="{9D5F4F4F-A0B8-4B9A-AD4E-33C7B7A0714F}" dt="2021-08-12T14:53:14.494" v="1628" actId="478"/>
          <ac:spMkLst>
            <pc:docMk/>
            <pc:sldMk cId="2451070593" sldId="273"/>
            <ac:spMk id="2" creationId="{E20C08C8-6CA8-3D4B-B2DA-43CF38F90FB8}"/>
          </ac:spMkLst>
        </pc:spChg>
        <pc:spChg chg="add mod">
          <ac:chgData name="Georgina Pick" userId="036a2d0a-b78c-4da7-8e9b-8b10f77470c8" providerId="ADAL" clId="{9D5F4F4F-A0B8-4B9A-AD4E-33C7B7A0714F}" dt="2021-08-12T13:57:45.451" v="23" actId="1076"/>
          <ac:spMkLst>
            <pc:docMk/>
            <pc:sldMk cId="2451070593" sldId="273"/>
            <ac:spMk id="4" creationId="{FF7EA8A7-2EED-451F-9D9E-07057D5657C0}"/>
          </ac:spMkLst>
        </pc:spChg>
        <pc:spChg chg="add del mod">
          <ac:chgData name="Georgina Pick" userId="036a2d0a-b78c-4da7-8e9b-8b10f77470c8" providerId="ADAL" clId="{9D5F4F4F-A0B8-4B9A-AD4E-33C7B7A0714F}" dt="2021-08-12T14:53:15.741" v="1629" actId="478"/>
          <ac:spMkLst>
            <pc:docMk/>
            <pc:sldMk cId="2451070593" sldId="273"/>
            <ac:spMk id="5" creationId="{DD2E8AAD-A87C-4FE6-8879-38B0ED16B74B}"/>
          </ac:spMkLst>
        </pc:spChg>
        <pc:spChg chg="mod">
          <ac:chgData name="Georgina Pick" userId="036a2d0a-b78c-4da7-8e9b-8b10f77470c8" providerId="ADAL" clId="{9D5F4F4F-A0B8-4B9A-AD4E-33C7B7A0714F}" dt="2021-08-12T14:54:11.041" v="1659" actId="20577"/>
          <ac:spMkLst>
            <pc:docMk/>
            <pc:sldMk cId="2451070593" sldId="273"/>
            <ac:spMk id="7" creationId="{00000000-0000-0000-0000-000000000000}"/>
          </ac:spMkLst>
        </pc:spChg>
        <pc:cxnChg chg="add">
          <ac:chgData name="Georgina Pick" userId="036a2d0a-b78c-4da7-8e9b-8b10f77470c8" providerId="ADAL" clId="{9D5F4F4F-A0B8-4B9A-AD4E-33C7B7A0714F}" dt="2021-08-12T13:56:07.214" v="14"/>
          <ac:cxnSpMkLst>
            <pc:docMk/>
            <pc:sldMk cId="2451070593" sldId="273"/>
            <ac:cxnSpMk id="9" creationId="{E727495F-0980-48AF-B795-E2C56E4C3AD9}"/>
          </ac:cxnSpMkLst>
        </pc:cxnChg>
      </pc:sldChg>
      <pc:sldChg chg="modTransition">
        <pc:chgData name="Georgina Pick" userId="036a2d0a-b78c-4da7-8e9b-8b10f77470c8" providerId="ADAL" clId="{9D5F4F4F-A0B8-4B9A-AD4E-33C7B7A0714F}" dt="2021-08-12T14:29:06.225" v="493"/>
        <pc:sldMkLst>
          <pc:docMk/>
          <pc:sldMk cId="408376181" sldId="279"/>
        </pc:sldMkLst>
      </pc:sldChg>
      <pc:sldChg chg="addSp delSp modSp modAnim">
        <pc:chgData name="Georgina Pick" userId="036a2d0a-b78c-4da7-8e9b-8b10f77470c8" providerId="ADAL" clId="{9D5F4F4F-A0B8-4B9A-AD4E-33C7B7A0714F}" dt="2021-08-25T13:57:01.823" v="4299" actId="20577"/>
        <pc:sldMkLst>
          <pc:docMk/>
          <pc:sldMk cId="410450361" sldId="280"/>
        </pc:sldMkLst>
        <pc:spChg chg="mod">
          <ac:chgData name="Georgina Pick" userId="036a2d0a-b78c-4da7-8e9b-8b10f77470c8" providerId="ADAL" clId="{9D5F4F4F-A0B8-4B9A-AD4E-33C7B7A0714F}" dt="2021-08-25T13:55:59.048" v="4231" actId="1076"/>
          <ac:spMkLst>
            <pc:docMk/>
            <pc:sldMk cId="410450361" sldId="280"/>
            <ac:spMk id="4" creationId="{C9DAE09F-7B34-1544-BA11-E65A4E5E0B9C}"/>
          </ac:spMkLst>
        </pc:spChg>
        <pc:spChg chg="add mod">
          <ac:chgData name="Georgina Pick" userId="036a2d0a-b78c-4da7-8e9b-8b10f77470c8" providerId="ADAL" clId="{9D5F4F4F-A0B8-4B9A-AD4E-33C7B7A0714F}" dt="2021-08-25T13:56:28.579" v="4273" actId="20577"/>
          <ac:spMkLst>
            <pc:docMk/>
            <pc:sldMk cId="410450361" sldId="280"/>
            <ac:spMk id="8" creationId="{B7443CE5-5A10-477E-A96D-B58DC8D59D7A}"/>
          </ac:spMkLst>
        </pc:spChg>
        <pc:spChg chg="add mod">
          <ac:chgData name="Georgina Pick" userId="036a2d0a-b78c-4da7-8e9b-8b10f77470c8" providerId="ADAL" clId="{9D5F4F4F-A0B8-4B9A-AD4E-33C7B7A0714F}" dt="2021-08-25T13:57:01.823" v="4299" actId="20577"/>
          <ac:spMkLst>
            <pc:docMk/>
            <pc:sldMk cId="410450361" sldId="280"/>
            <ac:spMk id="9" creationId="{EE627C37-F2A6-4DB7-B632-81A58C076F95}"/>
          </ac:spMkLst>
        </pc:spChg>
        <pc:spChg chg="mod">
          <ac:chgData name="Georgina Pick" userId="036a2d0a-b78c-4da7-8e9b-8b10f77470c8" providerId="ADAL" clId="{9D5F4F4F-A0B8-4B9A-AD4E-33C7B7A0714F}" dt="2021-08-25T13:56:02.119" v="4232" actId="1076"/>
          <ac:spMkLst>
            <pc:docMk/>
            <pc:sldMk cId="410450361" sldId="280"/>
            <ac:spMk id="15" creationId="{AA4A4310-5B87-C945-9559-916B8FC5D3C0}"/>
          </ac:spMkLst>
        </pc:spChg>
        <pc:spChg chg="mod">
          <ac:chgData name="Georgina Pick" userId="036a2d0a-b78c-4da7-8e9b-8b10f77470c8" providerId="ADAL" clId="{9D5F4F4F-A0B8-4B9A-AD4E-33C7B7A0714F}" dt="2021-08-25T13:56:04.225" v="4233" actId="1076"/>
          <ac:spMkLst>
            <pc:docMk/>
            <pc:sldMk cId="410450361" sldId="280"/>
            <ac:spMk id="16" creationId="{201A9CFE-4DB9-4541-8A46-C2352A973BE2}"/>
          </ac:spMkLst>
        </pc:spChg>
        <pc:spChg chg="add del mod">
          <ac:chgData name="Georgina Pick" userId="036a2d0a-b78c-4da7-8e9b-8b10f77470c8" providerId="ADAL" clId="{9D5F4F4F-A0B8-4B9A-AD4E-33C7B7A0714F}" dt="2021-08-25T13:56:08.898" v="4236"/>
          <ac:spMkLst>
            <pc:docMk/>
            <pc:sldMk cId="410450361" sldId="280"/>
            <ac:spMk id="17" creationId="{2698B0BD-9EE3-804E-8A55-A6279C1C2A53}"/>
          </ac:spMkLst>
        </pc:spChg>
      </pc:sldChg>
      <pc:sldChg chg="addSp delSp modSp modTransition">
        <pc:chgData name="Georgina Pick" userId="036a2d0a-b78c-4da7-8e9b-8b10f77470c8" providerId="ADAL" clId="{9D5F4F4F-A0B8-4B9A-AD4E-33C7B7A0714F}" dt="2021-08-12T14:21:31.800" v="50" actId="1076"/>
        <pc:sldMkLst>
          <pc:docMk/>
          <pc:sldMk cId="1592565649" sldId="330"/>
        </pc:sldMkLst>
        <pc:picChg chg="add">
          <ac:chgData name="Georgina Pick" userId="036a2d0a-b78c-4da7-8e9b-8b10f77470c8" providerId="ADAL" clId="{9D5F4F4F-A0B8-4B9A-AD4E-33C7B7A0714F}" dt="2021-08-12T14:21:27.973" v="49"/>
          <ac:picMkLst>
            <pc:docMk/>
            <pc:sldMk cId="1592565649" sldId="330"/>
            <ac:picMk id="6" creationId="{4097F678-A938-47B6-9D20-7D325BA28120}"/>
          </ac:picMkLst>
        </pc:picChg>
        <pc:picChg chg="del">
          <ac:chgData name="Georgina Pick" userId="036a2d0a-b78c-4da7-8e9b-8b10f77470c8" providerId="ADAL" clId="{9D5F4F4F-A0B8-4B9A-AD4E-33C7B7A0714F}" dt="2021-08-12T14:21:00.065" v="42" actId="478"/>
          <ac:picMkLst>
            <pc:docMk/>
            <pc:sldMk cId="1592565649" sldId="330"/>
            <ac:picMk id="1026" creationId="{7DBED66E-6505-714D-A2E3-84CA169DB7BD}"/>
          </ac:picMkLst>
        </pc:picChg>
        <pc:picChg chg="mod">
          <ac:chgData name="Georgina Pick" userId="036a2d0a-b78c-4da7-8e9b-8b10f77470c8" providerId="ADAL" clId="{9D5F4F4F-A0B8-4B9A-AD4E-33C7B7A0714F}" dt="2021-08-12T14:21:31.800" v="50" actId="1076"/>
          <ac:picMkLst>
            <pc:docMk/>
            <pc:sldMk cId="1592565649" sldId="330"/>
            <ac:picMk id="1028" creationId="{56C77901-22EE-854B-B54F-769BBDAA5981}"/>
          </ac:picMkLst>
        </pc:picChg>
      </pc:sldChg>
      <pc:sldChg chg="add ord">
        <pc:chgData name="Georgina Pick" userId="036a2d0a-b78c-4da7-8e9b-8b10f77470c8" providerId="ADAL" clId="{9D5F4F4F-A0B8-4B9A-AD4E-33C7B7A0714F}" dt="2021-08-12T13:54:15.831" v="1"/>
        <pc:sldMkLst>
          <pc:docMk/>
          <pc:sldMk cId="1495468696" sldId="348"/>
        </pc:sldMkLst>
      </pc:sldChg>
      <pc:sldChg chg="modSp modNotesTx">
        <pc:chgData name="Georgina Pick" userId="036a2d0a-b78c-4da7-8e9b-8b10f77470c8" providerId="ADAL" clId="{9D5F4F4F-A0B8-4B9A-AD4E-33C7B7A0714F}" dt="2021-08-25T13:52:11.583" v="3990" actId="20577"/>
        <pc:sldMkLst>
          <pc:docMk/>
          <pc:sldMk cId="598729110" sldId="350"/>
        </pc:sldMkLst>
        <pc:spChg chg="mod">
          <ac:chgData name="Georgina Pick" userId="036a2d0a-b78c-4da7-8e9b-8b10f77470c8" providerId="ADAL" clId="{9D5F4F4F-A0B8-4B9A-AD4E-33C7B7A0714F}" dt="2021-08-25T13:49:12.416" v="3589" actId="20577"/>
          <ac:spMkLst>
            <pc:docMk/>
            <pc:sldMk cId="598729110" sldId="350"/>
            <ac:spMk id="9" creationId="{F6A4D22C-0EDD-AB43-8285-DA3F532A49C1}"/>
          </ac:spMkLst>
        </pc:spChg>
      </pc:sldChg>
      <pc:sldChg chg="addSp delSp modSp add ord">
        <pc:chgData name="Georgina Pick" userId="036a2d0a-b78c-4da7-8e9b-8b10f77470c8" providerId="ADAL" clId="{9D5F4F4F-A0B8-4B9A-AD4E-33C7B7A0714F}" dt="2021-08-12T13:55:23.414" v="13"/>
        <pc:sldMkLst>
          <pc:docMk/>
          <pc:sldMk cId="4235697709" sldId="351"/>
        </pc:sldMkLst>
        <pc:picChg chg="del">
          <ac:chgData name="Georgina Pick" userId="036a2d0a-b78c-4da7-8e9b-8b10f77470c8" providerId="ADAL" clId="{9D5F4F4F-A0B8-4B9A-AD4E-33C7B7A0714F}" dt="2021-08-12T13:54:46.732" v="5" actId="478"/>
          <ac:picMkLst>
            <pc:docMk/>
            <pc:sldMk cId="4235697709" sldId="351"/>
            <ac:picMk id="2" creationId="{D2992E51-2909-4FB3-95CA-FEA3C0CC30FC}"/>
          </ac:picMkLst>
        </pc:picChg>
        <pc:picChg chg="add mod">
          <ac:chgData name="Georgina Pick" userId="036a2d0a-b78c-4da7-8e9b-8b10f77470c8" providerId="ADAL" clId="{9D5F4F4F-A0B8-4B9A-AD4E-33C7B7A0714F}" dt="2021-08-12T13:55:19.427" v="12" actId="1076"/>
          <ac:picMkLst>
            <pc:docMk/>
            <pc:sldMk cId="4235697709" sldId="351"/>
            <ac:picMk id="3" creationId="{D9567302-FDAA-4C4E-B88D-5AE470C0616D}"/>
          </ac:picMkLst>
        </pc:picChg>
      </pc:sldChg>
      <pc:sldChg chg="addSp delSp modSp add modNotesTx">
        <pc:chgData name="Georgina Pick" userId="036a2d0a-b78c-4da7-8e9b-8b10f77470c8" providerId="ADAL" clId="{9D5F4F4F-A0B8-4B9A-AD4E-33C7B7A0714F}" dt="2021-08-12T14:44:28.591" v="1014" actId="20577"/>
        <pc:sldMkLst>
          <pc:docMk/>
          <pc:sldMk cId="235577100" sldId="352"/>
        </pc:sldMkLst>
        <pc:spChg chg="del">
          <ac:chgData name="Georgina Pick" userId="036a2d0a-b78c-4da7-8e9b-8b10f77470c8" providerId="ADAL" clId="{9D5F4F4F-A0B8-4B9A-AD4E-33C7B7A0714F}" dt="2021-08-12T14:25:43.245" v="234" actId="478"/>
          <ac:spMkLst>
            <pc:docMk/>
            <pc:sldMk cId="235577100" sldId="352"/>
            <ac:spMk id="2" creationId="{390ADA5D-EF3B-BD4E-93D1-EBAA704F36FE}"/>
          </ac:spMkLst>
        </pc:spChg>
        <pc:spChg chg="mod">
          <ac:chgData name="Georgina Pick" userId="036a2d0a-b78c-4da7-8e9b-8b10f77470c8" providerId="ADAL" clId="{9D5F4F4F-A0B8-4B9A-AD4E-33C7B7A0714F}" dt="2021-08-12T14:28:58.748" v="492" actId="1076"/>
          <ac:spMkLst>
            <pc:docMk/>
            <pc:sldMk cId="235577100" sldId="352"/>
            <ac:spMk id="3" creationId="{D8C055AC-EBD6-F04D-A144-AF4CE08268B0}"/>
          </ac:spMkLst>
        </pc:spChg>
        <pc:spChg chg="add del mod">
          <ac:chgData name="Georgina Pick" userId="036a2d0a-b78c-4da7-8e9b-8b10f77470c8" providerId="ADAL" clId="{9D5F4F4F-A0B8-4B9A-AD4E-33C7B7A0714F}" dt="2021-08-12T14:25:45.164" v="235" actId="478"/>
          <ac:spMkLst>
            <pc:docMk/>
            <pc:sldMk cId="235577100" sldId="352"/>
            <ac:spMk id="6" creationId="{49B0FF4F-6A49-4845-A88E-447F33F34D01}"/>
          </ac:spMkLst>
        </pc:spChg>
        <pc:spChg chg="add mod ord">
          <ac:chgData name="Georgina Pick" userId="036a2d0a-b78c-4da7-8e9b-8b10f77470c8" providerId="ADAL" clId="{9D5F4F4F-A0B8-4B9A-AD4E-33C7B7A0714F}" dt="2021-08-12T14:28:56.044" v="491" actId="1076"/>
          <ac:spMkLst>
            <pc:docMk/>
            <pc:sldMk cId="235577100" sldId="352"/>
            <ac:spMk id="7" creationId="{3DBC8BAD-3077-4997-8B5C-2CBD6A955233}"/>
          </ac:spMkLst>
        </pc:spChg>
        <pc:picChg chg="add mod ord">
          <ac:chgData name="Georgina Pick" userId="036a2d0a-b78c-4da7-8e9b-8b10f77470c8" providerId="ADAL" clId="{9D5F4F4F-A0B8-4B9A-AD4E-33C7B7A0714F}" dt="2021-08-12T14:26:18.083" v="243" actId="14100"/>
          <ac:picMkLst>
            <pc:docMk/>
            <pc:sldMk cId="235577100" sldId="352"/>
            <ac:picMk id="4" creationId="{B42A7E71-B413-4B61-8D75-934D94280978}"/>
          </ac:picMkLst>
        </pc:picChg>
        <pc:picChg chg="del">
          <ac:chgData name="Georgina Pick" userId="036a2d0a-b78c-4da7-8e9b-8b10f77470c8" providerId="ADAL" clId="{9D5F4F4F-A0B8-4B9A-AD4E-33C7B7A0714F}" dt="2021-08-12T14:21:34.154" v="51" actId="478"/>
          <ac:picMkLst>
            <pc:docMk/>
            <pc:sldMk cId="235577100" sldId="352"/>
            <ac:picMk id="1026" creationId="{7DBED66E-6505-714D-A2E3-84CA169DB7BD}"/>
          </ac:picMkLst>
        </pc:picChg>
        <pc:picChg chg="del">
          <ac:chgData name="Georgina Pick" userId="036a2d0a-b78c-4da7-8e9b-8b10f77470c8" providerId="ADAL" clId="{9D5F4F4F-A0B8-4B9A-AD4E-33C7B7A0714F}" dt="2021-08-12T14:20:47.684" v="40" actId="478"/>
          <ac:picMkLst>
            <pc:docMk/>
            <pc:sldMk cId="235577100" sldId="352"/>
            <ac:picMk id="1028" creationId="{56C77901-22EE-854B-B54F-769BBDAA5981}"/>
          </ac:picMkLst>
        </pc:picChg>
      </pc:sldChg>
      <pc:sldChg chg="addSp delSp modSp add delAnim modAnim modNotesTx">
        <pc:chgData name="Georgina Pick" userId="036a2d0a-b78c-4da7-8e9b-8b10f77470c8" providerId="ADAL" clId="{9D5F4F4F-A0B8-4B9A-AD4E-33C7B7A0714F}" dt="2021-08-25T14:03:07.390" v="5012" actId="20577"/>
        <pc:sldMkLst>
          <pc:docMk/>
          <pc:sldMk cId="3642332337" sldId="353"/>
        </pc:sldMkLst>
        <pc:spChg chg="mod">
          <ac:chgData name="Georgina Pick" userId="036a2d0a-b78c-4da7-8e9b-8b10f77470c8" providerId="ADAL" clId="{9D5F4F4F-A0B8-4B9A-AD4E-33C7B7A0714F}" dt="2021-08-12T14:57:30.537" v="1692" actId="14100"/>
          <ac:spMkLst>
            <pc:docMk/>
            <pc:sldMk cId="3642332337" sldId="353"/>
            <ac:spMk id="2" creationId="{E20C08C8-6CA8-3D4B-B2DA-43CF38F90FB8}"/>
          </ac:spMkLst>
        </pc:spChg>
        <pc:spChg chg="mod">
          <ac:chgData name="Georgina Pick" userId="036a2d0a-b78c-4da7-8e9b-8b10f77470c8" providerId="ADAL" clId="{9D5F4F4F-A0B8-4B9A-AD4E-33C7B7A0714F}" dt="2021-08-12T14:53:05.925" v="1625" actId="20577"/>
          <ac:spMkLst>
            <pc:docMk/>
            <pc:sldMk cId="3642332337" sldId="353"/>
            <ac:spMk id="3" creationId="{42B0A0BB-E1B0-7240-89EE-FD565B8E85D6}"/>
          </ac:spMkLst>
        </pc:spChg>
        <pc:spChg chg="del">
          <ac:chgData name="Georgina Pick" userId="036a2d0a-b78c-4da7-8e9b-8b10f77470c8" providerId="ADAL" clId="{9D5F4F4F-A0B8-4B9A-AD4E-33C7B7A0714F}" dt="2021-08-12T14:53:09.297" v="1626" actId="478"/>
          <ac:spMkLst>
            <pc:docMk/>
            <pc:sldMk cId="3642332337" sldId="353"/>
            <ac:spMk id="4" creationId="{FF7EA8A7-2EED-451F-9D9E-07057D5657C0}"/>
          </ac:spMkLst>
        </pc:spChg>
        <pc:spChg chg="mod">
          <ac:chgData name="Georgina Pick" userId="036a2d0a-b78c-4da7-8e9b-8b10f77470c8" providerId="ADAL" clId="{9D5F4F4F-A0B8-4B9A-AD4E-33C7B7A0714F}" dt="2021-08-12T14:57:35.203" v="1694" actId="1076"/>
          <ac:spMkLst>
            <pc:docMk/>
            <pc:sldMk cId="3642332337" sldId="353"/>
            <ac:spMk id="5" creationId="{DD2E8AAD-A87C-4FE6-8879-38B0ED16B74B}"/>
          </ac:spMkLst>
        </pc:spChg>
        <pc:spChg chg="del">
          <ac:chgData name="Georgina Pick" userId="036a2d0a-b78c-4da7-8e9b-8b10f77470c8" providerId="ADAL" clId="{9D5F4F4F-A0B8-4B9A-AD4E-33C7B7A0714F}" dt="2021-08-12T14:53:10.568" v="1627" actId="478"/>
          <ac:spMkLst>
            <pc:docMk/>
            <pc:sldMk cId="3642332337" sldId="353"/>
            <ac:spMk id="7" creationId="{00000000-0000-0000-0000-000000000000}"/>
          </ac:spMkLst>
        </pc:spChg>
        <pc:spChg chg="add mod">
          <ac:chgData name="Georgina Pick" userId="036a2d0a-b78c-4da7-8e9b-8b10f77470c8" providerId="ADAL" clId="{9D5F4F4F-A0B8-4B9A-AD4E-33C7B7A0714F}" dt="2021-08-12T15:06:53.695" v="2701" actId="20577"/>
          <ac:spMkLst>
            <pc:docMk/>
            <pc:sldMk cId="3642332337" sldId="353"/>
            <ac:spMk id="12" creationId="{E3426868-7C9E-4810-BDAC-7C606593698A}"/>
          </ac:spMkLst>
        </pc:spChg>
        <pc:picChg chg="del">
          <ac:chgData name="Georgina Pick" userId="036a2d0a-b78c-4da7-8e9b-8b10f77470c8" providerId="ADAL" clId="{9D5F4F4F-A0B8-4B9A-AD4E-33C7B7A0714F}" dt="2021-08-12T14:53:18.048" v="1631" actId="478"/>
          <ac:picMkLst>
            <pc:docMk/>
            <pc:sldMk cId="3642332337" sldId="353"/>
            <ac:picMk id="6" creationId="{2BF39C86-1D99-2F41-8A51-0146DB582550}"/>
          </ac:picMkLst>
        </pc:picChg>
        <pc:picChg chg="del">
          <ac:chgData name="Georgina Pick" userId="036a2d0a-b78c-4da7-8e9b-8b10f77470c8" providerId="ADAL" clId="{9D5F4F4F-A0B8-4B9A-AD4E-33C7B7A0714F}" dt="2021-08-12T14:53:17.537" v="1630" actId="478"/>
          <ac:picMkLst>
            <pc:docMk/>
            <pc:sldMk cId="3642332337" sldId="353"/>
            <ac:picMk id="8" creationId="{3AB6EE49-B162-6D45-8AA3-6A353BA790A5}"/>
          </ac:picMkLst>
        </pc:picChg>
        <pc:picChg chg="add del mod modCrop">
          <ac:chgData name="Georgina Pick" userId="036a2d0a-b78c-4da7-8e9b-8b10f77470c8" providerId="ADAL" clId="{9D5F4F4F-A0B8-4B9A-AD4E-33C7B7A0714F}" dt="2021-08-12T14:57:26.003" v="1691" actId="478"/>
          <ac:picMkLst>
            <pc:docMk/>
            <pc:sldMk cId="3642332337" sldId="353"/>
            <ac:picMk id="10" creationId="{57245DF7-CCFF-45BA-BE5A-50DF8484B987}"/>
          </ac:picMkLst>
        </pc:picChg>
        <pc:picChg chg="add del mod">
          <ac:chgData name="Georgina Pick" userId="036a2d0a-b78c-4da7-8e9b-8b10f77470c8" providerId="ADAL" clId="{9D5F4F4F-A0B8-4B9A-AD4E-33C7B7A0714F}" dt="2021-08-12T14:57:25.410" v="1690" actId="478"/>
          <ac:picMkLst>
            <pc:docMk/>
            <pc:sldMk cId="3642332337" sldId="353"/>
            <ac:picMk id="11" creationId="{C9111B8B-2A2C-40FC-B1BE-1A5EB0C920F4}"/>
          </ac:picMkLst>
        </pc:picChg>
        <pc:picChg chg="add mod">
          <ac:chgData name="Georgina Pick" userId="036a2d0a-b78c-4da7-8e9b-8b10f77470c8" providerId="ADAL" clId="{9D5F4F4F-A0B8-4B9A-AD4E-33C7B7A0714F}" dt="2021-08-12T14:58:39.134" v="1700" actId="1076"/>
          <ac:picMkLst>
            <pc:docMk/>
            <pc:sldMk cId="3642332337" sldId="353"/>
            <ac:picMk id="13" creationId="{EFE996D3-5FFC-4E08-81B0-FAD9505C2C9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12/04/2024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sciencenewsforstudents.org/article/climate-change-global-warming-food-eat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effectLst/>
                <a:latin typeface="+mn-lt"/>
                <a:ea typeface="+mn-ea"/>
                <a:cs typeface="+mn-cs"/>
              </a:rPr>
              <a:t>Purpose: </a:t>
            </a:r>
            <a:r>
              <a:rPr lang="en-GB" sz="1200" i="0" kern="1200" dirty="0">
                <a:effectLst/>
                <a:latin typeface="+mn-lt"/>
                <a:ea typeface="+mn-ea"/>
                <a:cs typeface="+mn-cs"/>
              </a:rPr>
              <a:t>to assess learning from previous lessons.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Foundation question</a:t>
            </a:r>
            <a:r>
              <a:rPr lang="en-GB" sz="1200" i="0" kern="1200" baseline="0" dirty="0">
                <a:effectLst/>
                <a:latin typeface="+mn-lt"/>
                <a:ea typeface="+mn-ea"/>
                <a:cs typeface="+mn-cs"/>
              </a:rPr>
              <a:t>: State the definition of a producer.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a:t>
            </a:r>
            <a:r>
              <a:rPr lang="en-GB" sz="1200" i="0" kern="1200" baseline="0" dirty="0">
                <a:effectLst/>
                <a:latin typeface="+mn-lt"/>
                <a:ea typeface="+mn-ea"/>
                <a:cs typeface="+mn-cs"/>
              </a:rPr>
              <a:t>: an organism that makes its own food (glucose) using sunlight.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Stretch question</a:t>
            </a:r>
            <a:r>
              <a:rPr lang="en-GB" sz="1200" i="0" kern="1200" baseline="0" dirty="0">
                <a:effectLst/>
                <a:latin typeface="+mn-lt"/>
                <a:ea typeface="+mn-ea"/>
                <a:cs typeface="+mn-cs"/>
              </a:rPr>
              <a:t>: Explain why vegetarianism is a referred to as a sustainable diet choice.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a:t>
            </a:r>
            <a:r>
              <a:rPr lang="en-GB" sz="1200" i="0" kern="1200" baseline="0" dirty="0">
                <a:effectLst/>
                <a:latin typeface="+mn-lt"/>
                <a:ea typeface="+mn-ea"/>
                <a:cs typeface="+mn-cs"/>
              </a:rPr>
              <a:t>: vegetarianism means that humans become the primary consumer, reducing the number of trophic levels in the food chain, thereby providing more energy/biomass and producing less waste. </a:t>
            </a:r>
          </a:p>
        </p:txBody>
      </p:sp>
      <p:sp>
        <p:nvSpPr>
          <p:cNvPr id="4" name="Slide Number Placeholder 3"/>
          <p:cNvSpPr>
            <a:spLocks noGrp="1"/>
          </p:cNvSpPr>
          <p:nvPr>
            <p:ph type="sldNum" sz="quarter" idx="5"/>
          </p:nvPr>
        </p:nvSpPr>
        <p:spPr/>
        <p:txBody>
          <a:bodyPr/>
          <a:lstStyle/>
          <a:p>
            <a:fld id="{0B7C1065-6FAC-EB47-82DC-34C50BE3F4B9}" type="slidenum">
              <a:rPr lang="en-US" smtClean="0"/>
              <a:t>2</a:t>
            </a:fld>
            <a:endParaRPr lang="en-US"/>
          </a:p>
        </p:txBody>
      </p:sp>
    </p:spTree>
    <p:extLst>
      <p:ext uri="{BB962C8B-B14F-4D97-AF65-F5344CB8AC3E}">
        <p14:creationId xmlns:p14="http://schemas.microsoft.com/office/powerpoint/2010/main" val="2241197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82611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67258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b="0" dirty="0"/>
              <a:t>application of</a:t>
            </a:r>
            <a:r>
              <a:rPr lang="en-GB" dirty="0"/>
              <a:t> new information. </a:t>
            </a:r>
          </a:p>
          <a:p>
            <a:endParaRPr lang="en-GB" dirty="0"/>
          </a:p>
          <a:p>
            <a:r>
              <a:rPr lang="en-GB" dirty="0"/>
              <a:t>This activity is a shorter/adapted version of the original article, which you may want to use for higher ability classes. It can be found at: </a:t>
            </a:r>
            <a:r>
              <a:rPr lang="en-GB" dirty="0">
                <a:hlinkClick r:id="rId3"/>
              </a:rPr>
              <a:t>https://www.sciencenewsforstudents.org/article/climate-change-global-warming-food-eating</a:t>
            </a:r>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15</a:t>
            </a:fld>
            <a:endParaRPr lang="en-GB" dirty="0"/>
          </a:p>
        </p:txBody>
      </p:sp>
    </p:spTree>
    <p:extLst>
      <p:ext uri="{BB962C8B-B14F-4D97-AF65-F5344CB8AC3E}">
        <p14:creationId xmlns:p14="http://schemas.microsoft.com/office/powerpoint/2010/main" val="216768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b="0" dirty="0"/>
              <a:t>application of</a:t>
            </a:r>
            <a:r>
              <a:rPr lang="en-GB" dirty="0"/>
              <a:t> new information. </a:t>
            </a:r>
          </a:p>
          <a:p>
            <a:r>
              <a:rPr lang="en-GB" dirty="0"/>
              <a:t>This can be used as an alternate activity, if time will not allow for both. </a:t>
            </a:r>
          </a:p>
          <a:p>
            <a:endParaRPr lang="en-GB" b="1" dirty="0"/>
          </a:p>
          <a:p>
            <a:r>
              <a:rPr lang="en-GB" b="1" dirty="0"/>
              <a:t>Answers:</a:t>
            </a:r>
          </a:p>
          <a:p>
            <a:pPr marL="228600" indent="-228600">
              <a:buAutoNum type="arabicPeriod"/>
            </a:pPr>
            <a:r>
              <a:rPr lang="en-GB" dirty="0"/>
              <a:t>The amount of food waste has decreased. </a:t>
            </a:r>
          </a:p>
          <a:p>
            <a:pPr marL="228600" indent="-228600">
              <a:buAutoNum type="arabicPeriod"/>
            </a:pPr>
            <a:r>
              <a:rPr lang="en-GB" dirty="0"/>
              <a:t>People are more aware of the threats of food security, more people have food waste bins that can be composted.</a:t>
            </a:r>
          </a:p>
          <a:p>
            <a:pPr marL="228600" indent="-228600">
              <a:buAutoNum type="arabicPeriod"/>
            </a:pPr>
            <a:r>
              <a:rPr lang="en-GB" dirty="0"/>
              <a:t>Although this means that some people have enough food (in fact, too much food), some people may not. If people buy the correct amount of food there is less of a threat to food security. </a:t>
            </a:r>
          </a:p>
          <a:p>
            <a:pPr marL="228600" indent="-228600">
              <a:buAutoNum type="arabicPeriod"/>
            </a:pPr>
            <a:r>
              <a:rPr lang="en-GB" dirty="0"/>
              <a:t>Suggestions (from </a:t>
            </a:r>
            <a:r>
              <a:rPr lang="en-GB" dirty="0" err="1"/>
              <a:t>FoodCycle</a:t>
            </a:r>
            <a:r>
              <a:rPr lang="en-GB" dirty="0"/>
              <a:t>):</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Buy and cook only what you need.</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Don't throw away leftovers right away. Get creative with it!</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Organise </a:t>
            </a:r>
            <a:r>
              <a:rPr lang="en-GB" sz="1200" b="1" i="0" kern="1200" dirty="0">
                <a:solidFill>
                  <a:schemeClr val="tx1"/>
                </a:solidFill>
                <a:effectLst/>
                <a:latin typeface="+mn-lt"/>
                <a:ea typeface="+mn-ea"/>
                <a:cs typeface="+mn-cs"/>
              </a:rPr>
              <a:t>food</a:t>
            </a:r>
            <a:r>
              <a:rPr lang="en-GB" sz="1200" b="0" i="0" kern="1200" dirty="0">
                <a:solidFill>
                  <a:schemeClr val="tx1"/>
                </a:solidFill>
                <a:effectLst/>
                <a:latin typeface="+mn-lt"/>
                <a:ea typeface="+mn-ea"/>
                <a:cs typeface="+mn-cs"/>
              </a:rPr>
              <a:t> at home.</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Use </a:t>
            </a:r>
            <a:r>
              <a:rPr lang="en-GB" sz="1200" b="1" i="0" kern="1200" dirty="0">
                <a:solidFill>
                  <a:schemeClr val="tx1"/>
                </a:solidFill>
                <a:effectLst/>
                <a:latin typeface="+mn-lt"/>
                <a:ea typeface="+mn-ea"/>
                <a:cs typeface="+mn-cs"/>
              </a:rPr>
              <a:t>food</a:t>
            </a:r>
            <a:r>
              <a:rPr lang="en-GB" sz="1200" b="0" i="0" kern="1200" dirty="0">
                <a:solidFill>
                  <a:schemeClr val="tx1"/>
                </a:solidFill>
                <a:effectLst/>
                <a:latin typeface="+mn-lt"/>
                <a:ea typeface="+mn-ea"/>
                <a:cs typeface="+mn-cs"/>
              </a:rPr>
              <a:t> as fertiliser by making your own compost using food waste.</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Volunteer for, support, or donate to charities (there are a growing number of food companies that donate their unsold produce to homeless shelters, as well as a number of new supermarkets being set up to sell food that is almost/just past its sell by date at reduced prices.</a:t>
            </a: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Image source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https://</a:t>
            </a:r>
            <a:r>
              <a:rPr lang="en-GB" dirty="0" err="1"/>
              <a:t>commons.wikimedia.org</a:t>
            </a:r>
            <a:r>
              <a:rPr lang="en-GB" dirty="0"/>
              <a:t>/wiki/</a:t>
            </a:r>
            <a:r>
              <a:rPr lang="en-GB" dirty="0" err="1"/>
              <a:t>File:GI_Market_food_waste.jpg</a:t>
            </a:r>
            <a:endParaRPr lang="en-GB"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https://</a:t>
            </a:r>
            <a:r>
              <a:rPr lang="en-GB" dirty="0" err="1"/>
              <a:t>commons.wikimedia.org</a:t>
            </a:r>
            <a:r>
              <a:rPr lang="en-GB" dirty="0"/>
              <a:t>/wiki/File:Colour-coded_recycling_bins_outside_Somerfield,_Lower_Northam_Road_-_geograph.org.uk_-_1041984.jpg</a:t>
            </a:r>
          </a:p>
        </p:txBody>
      </p:sp>
      <p:sp>
        <p:nvSpPr>
          <p:cNvPr id="4" name="Slide Number Placeholder 3"/>
          <p:cNvSpPr>
            <a:spLocks noGrp="1"/>
          </p:cNvSpPr>
          <p:nvPr>
            <p:ph type="sldNum" sz="quarter" idx="5"/>
          </p:nvPr>
        </p:nvSpPr>
        <p:spPr/>
        <p:txBody>
          <a:bodyPr/>
          <a:lstStyle/>
          <a:p>
            <a:fld id="{4B7F327E-D879-4193-B0D7-BEE89950DB5C}" type="slidenum">
              <a:rPr lang="en-GB" smtClean="0"/>
              <a:t>16</a:t>
            </a:fld>
            <a:endParaRPr lang="en-GB" dirty="0"/>
          </a:p>
        </p:txBody>
      </p:sp>
    </p:spTree>
    <p:extLst>
      <p:ext uri="{BB962C8B-B14F-4D97-AF65-F5344CB8AC3E}">
        <p14:creationId xmlns:p14="http://schemas.microsoft.com/office/powerpoint/2010/main" val="2844076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b="0" dirty="0"/>
              <a:t>application of</a:t>
            </a:r>
            <a:r>
              <a:rPr lang="en-GB" dirty="0"/>
              <a:t> new information. </a:t>
            </a:r>
          </a:p>
          <a:p>
            <a:r>
              <a:rPr lang="en-GB" dirty="0"/>
              <a:t>This can be used as an alternative activity, if time will not allow for both. </a:t>
            </a:r>
          </a:p>
          <a:p>
            <a:endParaRPr lang="en-GB" dirty="0"/>
          </a:p>
          <a:p>
            <a:r>
              <a:rPr lang="en-GB" b="1" dirty="0"/>
              <a:t>Advantages:</a:t>
            </a:r>
          </a:p>
          <a:p>
            <a:pPr marL="171450" indent="-171450">
              <a:buFontTx/>
              <a:buChar char="-"/>
            </a:pPr>
            <a:r>
              <a:rPr lang="en-GB" b="0" dirty="0"/>
              <a:t>Imported food may be cheaper</a:t>
            </a:r>
          </a:p>
          <a:p>
            <a:pPr marL="171450" indent="-171450">
              <a:buFontTx/>
              <a:buChar char="-"/>
            </a:pPr>
            <a:r>
              <a:rPr lang="en-GB" b="0" dirty="0"/>
              <a:t>Land can be used for other uses than growing food</a:t>
            </a:r>
          </a:p>
          <a:p>
            <a:pPr marL="171450" indent="-171450">
              <a:buFontTx/>
              <a:buChar char="-"/>
            </a:pPr>
            <a:r>
              <a:rPr lang="en-GB" b="0" dirty="0"/>
              <a:t>Wider variety of food</a:t>
            </a:r>
          </a:p>
          <a:p>
            <a:pPr marL="0" indent="0">
              <a:buFontTx/>
              <a:buNone/>
            </a:pPr>
            <a:r>
              <a:rPr lang="en-GB" b="1" dirty="0"/>
              <a:t>Disadvantages</a:t>
            </a:r>
          </a:p>
          <a:p>
            <a:pPr marL="171450" indent="-171450">
              <a:buFontTx/>
              <a:buChar char="-"/>
            </a:pPr>
            <a:r>
              <a:rPr lang="en-GB" b="0" dirty="0"/>
              <a:t>Local farmers may lose jobs</a:t>
            </a:r>
          </a:p>
          <a:p>
            <a:pPr marL="171450" indent="-171450">
              <a:buFontTx/>
              <a:buChar char="-"/>
            </a:pPr>
            <a:r>
              <a:rPr lang="en-GB" b="0" dirty="0"/>
              <a:t>Imported food often has more packaging</a:t>
            </a:r>
          </a:p>
          <a:p>
            <a:pPr marL="171450" indent="-171450">
              <a:buFontTx/>
              <a:buChar char="-"/>
            </a:pPr>
            <a:r>
              <a:rPr lang="en-GB" b="0" dirty="0"/>
              <a:t>Transporting food contributes to greenhouse gases and global warming</a:t>
            </a:r>
          </a:p>
          <a:p>
            <a:pPr marL="171450" indent="-171450">
              <a:buFontTx/>
              <a:buChar char="-"/>
            </a:pPr>
            <a:r>
              <a:rPr lang="en-GB" b="0" dirty="0"/>
              <a:t>Perishable food may have chemicals added to stop it from going off on the journey</a:t>
            </a:r>
          </a:p>
          <a:p>
            <a:pPr marL="0" indent="0">
              <a:buFontTx/>
              <a:buNone/>
            </a:pPr>
            <a:endParaRPr lang="en-GB" b="0" dirty="0"/>
          </a:p>
          <a:p>
            <a:pPr marL="0" indent="0">
              <a:buFontTx/>
              <a:buNone/>
            </a:pPr>
            <a:r>
              <a:rPr lang="en-GB" b="0" dirty="0"/>
              <a:t>Seasonal British fruit and veg list found here for info: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https://www.bda.uk.com/food-health/your-health/sustainable-diets/seasonal-fruit-and-veg-a-handy-guide.html </a:t>
            </a:r>
          </a:p>
          <a:p>
            <a:endParaRPr lang="en-GB" dirty="0"/>
          </a:p>
          <a:p>
            <a:r>
              <a:rPr lang="en-GB" dirty="0"/>
              <a:t>Optional:</a:t>
            </a:r>
          </a:p>
          <a:p>
            <a:r>
              <a:rPr lang="en-GB" dirty="0"/>
              <a:t>https://www.dailymail.co.uk/sciencetech/article-3643363/How-far-food-travelled-Interactive-map-shows-world-s-food-comes-from.html </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r>
              <a:rPr lang="en-GB" sz="1200" b="0" i="0" kern="1200" dirty="0">
                <a:solidFill>
                  <a:schemeClr val="tx1"/>
                </a:solidFill>
                <a:effectLst/>
                <a:latin typeface="+mn-lt"/>
                <a:ea typeface="+mn-ea"/>
                <a:cs typeface="+mn-cs"/>
              </a:rPr>
              <a:t>Image source</a:t>
            </a:r>
          </a:p>
          <a:p>
            <a:pPr marL="0" indent="0">
              <a:buFont typeface="Arial" panose="020B0604020202020204" pitchFamily="34" charset="0"/>
              <a:buNone/>
            </a:pP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commons.wikimedia.org</a:t>
            </a:r>
            <a:r>
              <a:rPr lang="en-GB" sz="1200" b="0" i="0" kern="1200" dirty="0">
                <a:solidFill>
                  <a:schemeClr val="tx1"/>
                </a:solidFill>
                <a:effectLst/>
                <a:latin typeface="+mn-lt"/>
                <a:ea typeface="+mn-ea"/>
                <a:cs typeface="+mn-cs"/>
              </a:rPr>
              <a:t>/wiki/File:Typical_UK_fruit_and_vegetable_stall_2013.jpg</a:t>
            </a:r>
          </a:p>
          <a:p>
            <a:pPr marL="0" indent="0">
              <a:buFont typeface="Arial" panose="020B0604020202020204" pitchFamily="34" charset="0"/>
              <a:buNone/>
            </a:pP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pxhere.com</a:t>
            </a:r>
            <a:r>
              <a:rPr lang="en-GB" sz="1200" b="0" i="0" kern="1200" dirty="0">
                <a:solidFill>
                  <a:schemeClr val="tx1"/>
                </a:solidFill>
                <a:effectLst/>
                <a:latin typeface="+mn-lt"/>
                <a:ea typeface="+mn-ea"/>
                <a:cs typeface="+mn-cs"/>
              </a:rPr>
              <a:t>/</a:t>
            </a:r>
            <a:r>
              <a:rPr lang="en-GB" sz="1200" b="0" i="0" kern="1200" dirty="0" err="1">
                <a:solidFill>
                  <a:schemeClr val="tx1"/>
                </a:solidFill>
                <a:effectLst/>
                <a:latin typeface="+mn-lt"/>
                <a:ea typeface="+mn-ea"/>
                <a:cs typeface="+mn-cs"/>
              </a:rPr>
              <a:t>en</a:t>
            </a:r>
            <a:r>
              <a:rPr lang="en-GB" sz="1200" b="0" i="0" kern="1200" dirty="0">
                <a:solidFill>
                  <a:schemeClr val="tx1"/>
                </a:solidFill>
                <a:effectLst/>
                <a:latin typeface="+mn-lt"/>
                <a:ea typeface="+mn-ea"/>
                <a:cs typeface="+mn-cs"/>
              </a:rPr>
              <a:t>/photo/799224</a:t>
            </a: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17</a:t>
            </a:fld>
            <a:endParaRPr lang="en-GB" dirty="0"/>
          </a:p>
        </p:txBody>
      </p:sp>
    </p:spTree>
    <p:extLst>
      <p:ext uri="{BB962C8B-B14F-4D97-AF65-F5344CB8AC3E}">
        <p14:creationId xmlns:p14="http://schemas.microsoft.com/office/powerpoint/2010/main" val="2127718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baseline="0" dirty="0"/>
              <a:t>Q1.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A or C, they may have not understood food security. </a:t>
            </a:r>
            <a:r>
              <a:rPr lang="en-GB" b="0" i="1" baseline="0" dirty="0"/>
              <a:t>To fix-it, reteach on the definition of food security, as well as a recap of metabolism and energy requirements, as not all people require the same amount of food. </a:t>
            </a: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A</a:t>
            </a:r>
          </a:p>
          <a:p>
            <a:pPr marL="0" indent="0">
              <a:buNone/>
            </a:pPr>
            <a:r>
              <a:rPr lang="en-GB" b="0" baseline="0" dirty="0"/>
              <a:t>If students answer B or C, they may not have linked each one to why it could affect food security. </a:t>
            </a:r>
            <a:r>
              <a:rPr lang="en-GB" b="0" i="1" baseline="0" dirty="0"/>
              <a:t>To fix-it, they may find it useful to write a list of the factors that affect food security and explain how each one affects it.</a:t>
            </a: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B</a:t>
            </a:r>
          </a:p>
          <a:p>
            <a:pPr marL="0" indent="0">
              <a:buNone/>
            </a:pPr>
            <a:r>
              <a:rPr lang="en-GB" b="0" baseline="0" dirty="0"/>
              <a:t>If students answer A, they have thought of food security </a:t>
            </a:r>
            <a:r>
              <a:rPr lang="en-GB" b="0" baseline="0"/>
              <a:t>not sustainability. </a:t>
            </a:r>
            <a:r>
              <a:rPr lang="en-GB" b="0" baseline="0" dirty="0"/>
              <a:t>Option C could be a very basic definition but is not a good enough definition. </a:t>
            </a:r>
            <a:r>
              <a:rPr lang="en-GB" b="0" i="1" baseline="0" dirty="0"/>
              <a:t>To fix-it, they could use practice linking back to renewable energy resources and why we use these. Sustainability is not a required definition for pupils but it helps them understand why we need to use more sources of renewable energy and use environmentally friendly methods of farming and agriculture</a:t>
            </a:r>
          </a:p>
          <a:p>
            <a:pPr marL="228600" indent="-228600">
              <a:buAutoNum type="arabicPeriod"/>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Idea: Organisms are Interdependent</a:t>
            </a:r>
          </a:p>
          <a:p>
            <a:r>
              <a:rPr lang="en-US" dirty="0"/>
              <a:t>Pupils have previously learnt about biodiversity, the effects humans have on organisms around them and the efficiency of food chains. This lesson focusses on how the efficiency of food chins is taken into account during farming and how technology can be used to overcome inefficient biomass transfers. </a:t>
            </a:r>
          </a:p>
          <a:p>
            <a:r>
              <a:rPr lang="en-US" b="1" dirty="0"/>
              <a:t>Suggested Hook: </a:t>
            </a:r>
          </a:p>
          <a:p>
            <a:r>
              <a:rPr lang="en-GB" dirty="0"/>
              <a:t>Did you know that 57% of land in the UK is used for agriculture? But only 5.4% of land is arable land (used for growing crops -the majority of this is cereals and grains, such as wheat). </a:t>
            </a:r>
            <a:r>
              <a:rPr lang="en-GB" i="1" dirty="0"/>
              <a:t>So what else is all the agriculture land used for? </a:t>
            </a:r>
            <a:r>
              <a:rPr lang="en-GB" b="1" i="1" dirty="0"/>
              <a:t>Mainly used as pastureland (including meadows and pastures used for rearing livestock like sheep and cows). </a:t>
            </a:r>
            <a:r>
              <a:rPr lang="en-GB" b="0" i="0" dirty="0"/>
              <a:t>As farming is a business, lets look at the ways that farmers maximise the money they make from rearing livestock and whether these methods are overall a good idea or not. </a:t>
            </a:r>
            <a:endParaRPr lang="en-GB" dirty="0"/>
          </a:p>
          <a:p>
            <a:endParaRPr lang="en-GB" dirty="0"/>
          </a:p>
          <a:p>
            <a:r>
              <a:rPr lang="en-GB" dirty="0"/>
              <a:t>https://</a:t>
            </a:r>
            <a:r>
              <a:rPr lang="en-GB" dirty="0" err="1"/>
              <a:t>cropscience.bayer.co.uk</a:t>
            </a:r>
            <a:r>
              <a:rPr lang="en-GB" dirty="0"/>
              <a:t>/blog/articles/2019/10/farming-facts/</a:t>
            </a:r>
          </a:p>
          <a:p>
            <a:r>
              <a:rPr lang="en-GB" dirty="0"/>
              <a:t>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be edited depending on class need. </a:t>
            </a:r>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dirty="0"/>
          </a:p>
        </p:txBody>
      </p:sp>
    </p:spTree>
    <p:extLst>
      <p:ext uri="{BB962C8B-B14F-4D97-AF65-F5344CB8AC3E}">
        <p14:creationId xmlns:p14="http://schemas.microsoft.com/office/powerpoint/2010/main" val="290395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any gaps identified in previous learning</a:t>
            </a:r>
            <a:r>
              <a:rPr lang="en-GB" baseline="0" dirty="0"/>
              <a:t> from exit ticket feedback.</a:t>
            </a:r>
            <a:endParaRPr lang="en-GB" dirty="0"/>
          </a:p>
          <a:p>
            <a:endParaRPr lang="en-GB" dirty="0"/>
          </a:p>
          <a:p>
            <a:r>
              <a:rPr lang="en-GB" b="1" dirty="0"/>
              <a:t>Suggested</a:t>
            </a:r>
            <a:r>
              <a:rPr lang="en-GB" b="1" baseline="0" dirty="0"/>
              <a:t> guidance from previous exit ticket: </a:t>
            </a:r>
          </a:p>
          <a:p>
            <a:pPr marL="0" indent="0">
              <a:buNone/>
            </a:pPr>
            <a:r>
              <a:rPr lang="en-GB" b="1" baseline="0" dirty="0"/>
              <a:t>Q1.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B or C, they may have not understood the purpose of intensive farming. </a:t>
            </a:r>
            <a:r>
              <a:rPr lang="en-GB" b="0" i="1" baseline="0" dirty="0"/>
              <a:t>To fix-it, go through the reasoning behind intensive farming and then they could use practice of determining more advantages and disadvantages of intensive farming methods (similar to Q2 on the worksheet for this lesson). </a:t>
            </a: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got Q2 wrong they have not understood the difference between fishing quotas and restricting net size, quotas are used to ensure that each country gets a fair supply but the reason for this is that populations have to remain at a level where breeding can happen. </a:t>
            </a:r>
            <a:r>
              <a:rPr lang="en-GB" b="0" i="1" baseline="0" dirty="0"/>
              <a:t>To fix-it, it may be useful to show examples of different types of quota (such as whale quotas in Scandinavian countries). </a:t>
            </a: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B</a:t>
            </a:r>
          </a:p>
          <a:p>
            <a:pPr marL="0" indent="0">
              <a:buNone/>
            </a:pPr>
            <a:r>
              <a:rPr lang="en-GB" b="0" baseline="0" dirty="0"/>
              <a:t>If students answer A or C, they need to practice identifying the different applications of biotechnology – this is covered in greater detail in B3.3. </a:t>
            </a:r>
            <a:r>
              <a:rPr lang="en-GB" b="0" i="1" baseline="0" dirty="0"/>
              <a:t>To fix-it, in this incidence break down the word mycoprotein. </a:t>
            </a:r>
            <a:r>
              <a:rPr lang="en-GB" b="0" i="1" baseline="0" dirty="0" err="1"/>
              <a:t>Myco</a:t>
            </a:r>
            <a:r>
              <a:rPr lang="en-GB" b="0" i="1" baseline="0" dirty="0"/>
              <a:t> means fungus and then protein hence protein grown from a fungus. </a:t>
            </a:r>
            <a:endParaRPr lang="en-GB" b="0" baseline="0" dirty="0"/>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261176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Food security means having enough food to feed a population. Just growing the food isn’t enough, each person needs to be able to access food. It is also important that the population can access a balanced diet to prevent deficiency diseases and diet related health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Without food security people are at risk of malnutrition and even starvation. There are many biological factors that can threaten food security around the world: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mn-lt"/>
                <a:ea typeface="+mn-ea"/>
                <a:cs typeface="+mn-cs"/>
              </a:rPr>
              <a:t>Birth rate is the number of live births per thousand of population per year – if the birth rate is higher than the death rate, the population is increasing and there may not be enough food for a population that is constantly increasing.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mn-lt"/>
                <a:ea typeface="+mn-ea"/>
                <a:cs typeface="+mn-cs"/>
              </a:rPr>
              <a:t>Changing diets in developed countries/’the Western Appetite’ – more demand in developed countries for resources that are becoming scarce, threatening local food security.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mn-lt"/>
                <a:ea typeface="+mn-ea"/>
                <a:cs typeface="+mn-cs"/>
              </a:rPr>
              <a:t>A pest is an animal that eats crops and pathogens are microbes that cause diseases, such as bacteria and viruses causing infections. </a:t>
            </a:r>
            <a:r>
              <a:rPr lang="en-GB" sz="1200" b="0" i="1" kern="1200" dirty="0">
                <a:solidFill>
                  <a:schemeClr val="tx1"/>
                </a:solidFill>
                <a:effectLst/>
                <a:latin typeface="+mn-lt"/>
                <a:ea typeface="+mn-ea"/>
                <a:cs typeface="+mn-cs"/>
              </a:rPr>
              <a:t>How would a new pest or pathogen affect food security? </a:t>
            </a:r>
            <a:r>
              <a:rPr lang="en-GB" sz="1200" b="1" i="1" kern="1200" dirty="0">
                <a:solidFill>
                  <a:schemeClr val="tx1"/>
                </a:solidFill>
                <a:effectLst/>
                <a:latin typeface="+mn-lt"/>
                <a:ea typeface="+mn-ea"/>
                <a:cs typeface="+mn-cs"/>
              </a:rPr>
              <a:t>They could kill or harm crops/livestock which then can’t be used as food.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1" i="1"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A drought is a period of time when an area or region experiences below-normal precipitation, meaning that crops simply do not have enough water to photosynthesise and grow. D</a:t>
            </a:r>
            <a:r>
              <a:rPr lang="en-GB" b="0" dirty="0"/>
              <a:t>rought is not the only unfavourable weather that affects plants - flooding also causes nutrient leaching so crops are unable to get the required minerals.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Cost of agricultural inputs refers to </a:t>
            </a:r>
            <a:r>
              <a:rPr lang="en-GB" sz="1200" b="0" i="0" kern="1200" dirty="0">
                <a:solidFill>
                  <a:schemeClr val="tx1"/>
                </a:solidFill>
                <a:effectLst/>
                <a:latin typeface="+mn-lt"/>
                <a:ea typeface="+mn-ea"/>
                <a:cs typeface="+mn-cs"/>
              </a:rPr>
              <a:t>products permitted for use in organic farming. These include feedstuffs, fertilisers and permitted plant protection products as well as cleaning agents and additives used in food production. </a:t>
            </a:r>
            <a:r>
              <a:rPr lang="en-GB" sz="1200" b="0" i="1" kern="1200" dirty="0">
                <a:solidFill>
                  <a:schemeClr val="tx1"/>
                </a:solidFill>
                <a:effectLst/>
                <a:latin typeface="+mn-lt"/>
                <a:ea typeface="+mn-ea"/>
                <a:cs typeface="+mn-cs"/>
              </a:rPr>
              <a:t>What would happen if the price of fertilisers increased? </a:t>
            </a:r>
            <a:r>
              <a:rPr lang="en-GB" sz="1200" b="1" i="1" kern="1200" dirty="0">
                <a:solidFill>
                  <a:schemeClr val="tx1"/>
                </a:solidFill>
                <a:effectLst/>
                <a:latin typeface="+mn-lt"/>
                <a:ea typeface="+mn-ea"/>
                <a:cs typeface="+mn-cs"/>
              </a:rPr>
              <a:t>It would cost more for farmers to produce the same amount of food. Either farmers would therefore produce less food or the cost of food would then increase. Both of these scenarios will affect food security. </a:t>
            </a:r>
            <a:endParaRPr lang="en-GB" sz="1200" b="0" i="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a:solidFill>
                  <a:schemeClr val="tx1"/>
                </a:solidFill>
                <a:effectLst/>
                <a:latin typeface="+mn-lt"/>
                <a:ea typeface="+mn-ea"/>
                <a:cs typeface="+mn-cs"/>
              </a:rPr>
              <a:t>Conflicts in parts of the world, such as civil wars, threaten land available for crops as well as the availability of safe water.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pxhere.com</a:t>
            </a:r>
            <a:r>
              <a:rPr lang="en-GB" b="0" dirty="0"/>
              <a:t>/</a:t>
            </a:r>
            <a:r>
              <a:rPr lang="en-GB" b="0" dirty="0" err="1"/>
              <a:t>en</a:t>
            </a:r>
            <a:r>
              <a:rPr lang="en-GB" b="0" dirty="0"/>
              <a:t>/photo/897459</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pxhere.com</a:t>
            </a:r>
            <a:r>
              <a:rPr lang="en-GB" b="0" dirty="0"/>
              <a:t>/</a:t>
            </a:r>
            <a:r>
              <a:rPr lang="en-GB" b="0" dirty="0" err="1"/>
              <a:t>en</a:t>
            </a:r>
            <a:r>
              <a:rPr lang="en-GB" b="0" dirty="0"/>
              <a:t>/photo/711040</a:t>
            </a:r>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dirty="0"/>
          </a:p>
        </p:txBody>
      </p:sp>
    </p:spTree>
    <p:extLst>
      <p:ext uri="{BB962C8B-B14F-4D97-AF65-F5344CB8AC3E}">
        <p14:creationId xmlns:p14="http://schemas.microsoft.com/office/powerpoint/2010/main" val="3835949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Because of all the factors that are threatening global food security, sustainable methods must be found to feed everyone.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definition of sustainability is supporting long-term ecological balance by not depleting natural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In order to increase food security food production across the world needs to be more efficient. However, this needs to be balanced with the ethical objections to intensive farming methods as we looked at before. </a:t>
            </a:r>
            <a:r>
              <a:rPr lang="en-GB" sz="1200" b="0" i="1" kern="1200" dirty="0">
                <a:solidFill>
                  <a:schemeClr val="tx1"/>
                </a:solidFill>
                <a:effectLst/>
                <a:latin typeface="+mn-lt"/>
                <a:ea typeface="+mn-ea"/>
                <a:cs typeface="+mn-cs"/>
              </a:rPr>
              <a:t>Remind me, what are some examples of intensive farming methods? </a:t>
            </a:r>
            <a:r>
              <a:rPr lang="en-GB" sz="1200" b="1" i="1" kern="1200" dirty="0">
                <a:solidFill>
                  <a:schemeClr val="tx1"/>
                </a:solidFill>
                <a:effectLst/>
                <a:latin typeface="+mn-lt"/>
                <a:ea typeface="+mn-ea"/>
                <a:cs typeface="+mn-cs"/>
              </a:rPr>
              <a:t>Reducing the movement of animals, controlling the surrounding temperature so less energy is used for thermoregulation and feeding animals a high protein diet for increased muscle growth. </a:t>
            </a: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People often think that food security is not something that currently affects them and therefore they can’t do anything about it. This is not true, there are simple things that every person can do to improve food security: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Reducing meat intake </a:t>
            </a:r>
            <a:r>
              <a:rPr lang="en-US" sz="1200" b="0" i="0" kern="1200" dirty="0">
                <a:solidFill>
                  <a:schemeClr val="tx1"/>
                </a:solidFill>
                <a:effectLst/>
                <a:latin typeface="+mn-lt"/>
                <a:ea typeface="+mn-ea"/>
                <a:cs typeface="+mn-cs"/>
              </a:rPr>
              <a:t>reduces the environmental impact of animal farming. </a:t>
            </a:r>
            <a:r>
              <a:rPr lang="en-US" sz="1200" b="0" i="1" kern="1200" dirty="0">
                <a:solidFill>
                  <a:schemeClr val="tx1"/>
                </a:solidFill>
                <a:effectLst/>
                <a:latin typeface="+mn-lt"/>
                <a:ea typeface="+mn-ea"/>
                <a:cs typeface="+mn-cs"/>
              </a:rPr>
              <a:t>Why does rearing animals have a high impact on the environment? </a:t>
            </a:r>
            <a:r>
              <a:rPr lang="en-US" sz="1200" b="1" i="1" kern="1200" dirty="0">
                <a:solidFill>
                  <a:schemeClr val="tx1"/>
                </a:solidFill>
                <a:effectLst/>
                <a:latin typeface="+mn-lt"/>
                <a:ea typeface="+mn-ea"/>
                <a:cs typeface="+mn-cs"/>
              </a:rPr>
              <a:t>Some animals (</a:t>
            </a:r>
            <a:r>
              <a:rPr lang="en-US" sz="1200" b="1" i="1" kern="1200" dirty="0" err="1">
                <a:solidFill>
                  <a:schemeClr val="tx1"/>
                </a:solidFill>
                <a:effectLst/>
                <a:latin typeface="+mn-lt"/>
                <a:ea typeface="+mn-ea"/>
                <a:cs typeface="+mn-cs"/>
              </a:rPr>
              <a:t>eg</a:t>
            </a:r>
            <a:r>
              <a:rPr lang="en-US" sz="1200" b="1" i="1" kern="1200" dirty="0">
                <a:solidFill>
                  <a:schemeClr val="tx1"/>
                </a:solidFill>
                <a:effectLst/>
                <a:latin typeface="+mn-lt"/>
                <a:ea typeface="+mn-ea"/>
                <a:cs typeface="+mn-cs"/>
              </a:rPr>
              <a:t> cows) release methane which is a greenhouse gas. Deforestation often occurs to clear land for rearing animals. Land already cleared could be used for crops instead. </a:t>
            </a:r>
            <a:r>
              <a:rPr lang="en-US" sz="1200" b="0" i="0" kern="1200" dirty="0">
                <a:solidFill>
                  <a:schemeClr val="tx1"/>
                </a:solidFill>
                <a:effectLst/>
                <a:latin typeface="+mn-lt"/>
                <a:ea typeface="+mn-ea"/>
                <a:cs typeface="+mn-cs"/>
              </a:rPr>
              <a:t>If all people did this there would be less need for land to be used as pastureland for rearing livestock and more land would be available to grow crops. A vast amount of grain and cereal crops grown on arable land is fed to livestock, reducing the amount of animal products you eat and increasing the amount of plant based foods means again that fewer animals would need to be reared and some of this grain used as animal feed could be given to humans.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Why do you think eating local and/or seasonal produce makes food production more sustainable? </a:t>
            </a:r>
            <a:r>
              <a:rPr lang="en-US" sz="1200" b="1" i="1" kern="1200" dirty="0">
                <a:solidFill>
                  <a:schemeClr val="tx1"/>
                </a:solidFill>
                <a:effectLst/>
                <a:latin typeface="+mn-lt"/>
                <a:ea typeface="+mn-ea"/>
                <a:cs typeface="+mn-cs"/>
              </a:rPr>
              <a:t>Eating local and seasonal produce reduces the overall emissions that a food may have, eating locally and seasonally means food does not travel far</a:t>
            </a:r>
            <a:r>
              <a:rPr lang="en-US" sz="1200" b="0" i="0" kern="1200" dirty="0">
                <a:solidFill>
                  <a:schemeClr val="tx1"/>
                </a:solidFill>
                <a:effectLst/>
                <a:latin typeface="+mn-lt"/>
                <a:ea typeface="+mn-ea"/>
                <a:cs typeface="+mn-cs"/>
              </a:rPr>
              <a:t>. Many western countries have increased the variety in their diets by importing vast quantities of produce which could be sold (more cheaply) to local people and increase their food security.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0" dirty="0"/>
              <a:t>List of British seasonal fruit and veg found 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https://www.bda.uk.com/food-health/your-health/sustainable-diets/seasonal-fruit-and-veg-a-handy-guide.html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Additional information for teachers:</a:t>
            </a: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There is a huge amount of media coverage on food security, which can make a really interesting research project for pupils – to investigate the future of sustainable methods of farming and agriculture.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Some good examples to use for changing diets in developed countries are the rise in popularity of avocado and quinoa, which have not traditionally been eaten in large quantities but are now very trendy: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geographical.co.uk</a:t>
            </a:r>
            <a:r>
              <a:rPr lang="en-GB" b="0" dirty="0"/>
              <a:t>/opinion/item/3335-western-appetities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can lead to an interesting debate on “vegan” foodstuffs, where the environmental cost (i.e. all the energy needed to transport it thousands of miles) of transporting niche resources is actually much greater than it would be to have local meat.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Many pupils will automatically assume that a drought is the only unfavourable weather that affects plants but flooding also causes nutrient leaching so crops are unable to get the required minerals.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pxhere.com</a:t>
            </a:r>
            <a:r>
              <a:rPr lang="en-GB" b="0" dirty="0"/>
              <a:t>/</a:t>
            </a:r>
            <a:r>
              <a:rPr lang="en-GB" b="0" dirty="0" err="1"/>
              <a:t>en</a:t>
            </a:r>
            <a:r>
              <a:rPr lang="en-GB" b="0" dirty="0"/>
              <a:t>/photo/858884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dirty="0"/>
          </a:p>
        </p:txBody>
      </p:sp>
    </p:spTree>
    <p:extLst>
      <p:ext uri="{BB962C8B-B14F-4D97-AF65-F5344CB8AC3E}">
        <p14:creationId xmlns:p14="http://schemas.microsoft.com/office/powerpoint/2010/main" val="2998796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 </a:t>
            </a:r>
          </a:p>
          <a:p>
            <a:r>
              <a:rPr lang="en-GB" dirty="0"/>
              <a:t>Answer in books/MWBs. Cold call or snowball questioning to answer questions. Ensure that answers that are not completely correct are challenged and false statements are corrected. </a:t>
            </a:r>
          </a:p>
          <a:p>
            <a:endParaRPr lang="en-GB" dirty="0"/>
          </a:p>
          <a:p>
            <a:r>
              <a:rPr lang="en-GB" dirty="0"/>
              <a:t>Answers:</a:t>
            </a:r>
          </a:p>
          <a:p>
            <a:pPr marL="228600" indent="-228600">
              <a:buAutoNum type="arabicParenR"/>
            </a:pPr>
            <a:r>
              <a:rPr lang="en-GB" dirty="0"/>
              <a:t>True</a:t>
            </a:r>
          </a:p>
          <a:p>
            <a:pPr marL="228600" indent="-228600">
              <a:buAutoNum type="arabicParenR"/>
            </a:pPr>
            <a:r>
              <a:rPr lang="en-GB" dirty="0"/>
              <a:t>False – developing countries are particularly at risk but many developed countries depend on developing countries for a huge variety of their diets. </a:t>
            </a:r>
          </a:p>
          <a:p>
            <a:pPr marL="228600" indent="-228600">
              <a:buAutoNum type="arabicParenR"/>
            </a:pPr>
            <a:r>
              <a:rPr lang="en-GB" dirty="0"/>
              <a:t>False – decreasing birth rate would mean a declining population, increasing birth rate is a risk to food security.</a:t>
            </a:r>
          </a:p>
          <a:p>
            <a:pPr marL="228600" indent="-228600">
              <a:buAutoNum type="arabicParenR"/>
            </a:pPr>
            <a:r>
              <a:rPr lang="en-GB" dirty="0"/>
              <a:t>False – food security is a global issue, it may affect different countries/places at different times but could affect the entire population on Earth. </a:t>
            </a:r>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dirty="0"/>
          </a:p>
        </p:txBody>
      </p:sp>
    </p:spTree>
    <p:extLst>
      <p:ext uri="{BB962C8B-B14F-4D97-AF65-F5344CB8AC3E}">
        <p14:creationId xmlns:p14="http://schemas.microsoft.com/office/powerpoint/2010/main" val="2607659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Answers:</a:t>
            </a:r>
          </a:p>
          <a:p>
            <a:r>
              <a:rPr lang="en-GB" dirty="0"/>
              <a:t>These are meant to draw out some of the main misconceptions that pupils have about food security and sustainability.</a:t>
            </a:r>
          </a:p>
          <a:p>
            <a:r>
              <a:rPr lang="en-GB" dirty="0"/>
              <a:t>Blue – incorrect, it is having enough food to feed the whole population. It may be worth revisiting energy requirements to highlight that people need different amounts of food. </a:t>
            </a:r>
          </a:p>
          <a:p>
            <a:r>
              <a:rPr lang="en-GB" dirty="0"/>
              <a:t>Yellow - correct, there are many ways to define sustainability but essentially it is about balancing need with use of resources, so that resources are not depleted.</a:t>
            </a:r>
          </a:p>
          <a:p>
            <a:r>
              <a:rPr lang="en-GB" dirty="0"/>
              <a:t>Green - although this is an opinion question, it is useful to guide pupils to the idea that food security is a global issue because of imports and exports (particularly to Western countries). </a:t>
            </a:r>
          </a:p>
          <a:p>
            <a:r>
              <a:rPr lang="en-GB" dirty="0"/>
              <a:t>Pink - incorrect, flooding can also be harmful to crops, where excess water causes nutrients to be leached out of the soil. </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dirty="0"/>
          </a:p>
        </p:txBody>
      </p:sp>
    </p:spTree>
    <p:extLst>
      <p:ext uri="{BB962C8B-B14F-4D97-AF65-F5344CB8AC3E}">
        <p14:creationId xmlns:p14="http://schemas.microsoft.com/office/powerpoint/2010/main" val="155517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2708395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28793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3035439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3321675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26940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87929473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7958819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73825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309781353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738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79377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4061"/>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3024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54436115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3062314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5216639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329295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373459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45853069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774057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79675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48460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416320"/>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food security.</a:t>
            </a:r>
          </a:p>
          <a:p>
            <a:pPr marL="457200" indent="-457200">
              <a:buFontTx/>
              <a:buAutoNum type="arabicPeriod"/>
            </a:pPr>
            <a:r>
              <a:rPr lang="en-GB" sz="2400" dirty="0">
                <a:latin typeface="Century Gothic" panose="020B0502020202020204" pitchFamily="34" charset="0"/>
              </a:rPr>
              <a:t>State one biological factor that can threaten food security in developed countries.</a:t>
            </a:r>
          </a:p>
          <a:p>
            <a:pPr marL="457200" indent="-457200">
              <a:buFontTx/>
              <a:buAutoNum type="arabicPeriod"/>
            </a:pPr>
            <a:r>
              <a:rPr lang="en-GB" sz="2400" dirty="0">
                <a:latin typeface="Century Gothic" panose="020B0502020202020204" pitchFamily="34" charset="0"/>
              </a:rPr>
              <a:t>State one biological factor in agriculture that can threaten food security.</a:t>
            </a:r>
          </a:p>
          <a:p>
            <a:pPr marL="457200" indent="-457200">
              <a:buFontTx/>
              <a:buAutoNum type="arabicPeriod"/>
            </a:pPr>
            <a:r>
              <a:rPr lang="en-GB" sz="2400" dirty="0">
                <a:latin typeface="Century Gothic" panose="020B0502020202020204" pitchFamily="34" charset="0"/>
              </a:rPr>
              <a:t>State one other biological factor that can affect food security.</a:t>
            </a:r>
          </a:p>
          <a:p>
            <a:pPr marL="457200" indent="-457200">
              <a:buFontTx/>
              <a:buAutoNum type="arabicPeriod"/>
            </a:pPr>
            <a:r>
              <a:rPr lang="en-GB" sz="2400" dirty="0">
                <a:latin typeface="Century Gothic" panose="020B0502020202020204" pitchFamily="34" charset="0"/>
              </a:rPr>
              <a:t>Define sustainability.</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308112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502410" y="1008608"/>
            <a:ext cx="11311342" cy="2677656"/>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Food security is having enough food to feed a population</a:t>
            </a:r>
          </a:p>
          <a:p>
            <a:pPr marL="457200" indent="-457200">
              <a:buAutoNum type="arabicPeriod"/>
            </a:pPr>
            <a:r>
              <a:rPr lang="en-GB" sz="2400" b="1" dirty="0">
                <a:solidFill>
                  <a:schemeClr val="accent1"/>
                </a:solidFill>
                <a:latin typeface="Century Gothic" panose="020B0502020202020204" pitchFamily="34" charset="0"/>
              </a:rPr>
              <a:t>Changing diets in developed countries</a:t>
            </a:r>
          </a:p>
          <a:p>
            <a:pPr marL="457200" indent="-457200">
              <a:buAutoNum type="arabicPeriod"/>
            </a:pPr>
            <a:r>
              <a:rPr lang="en-GB" sz="2400" b="1" dirty="0">
                <a:solidFill>
                  <a:schemeClr val="accent1"/>
                </a:solidFill>
                <a:latin typeface="Century Gothic" panose="020B0502020202020204" pitchFamily="34" charset="0"/>
              </a:rPr>
              <a:t>Cost of agricultural inputs</a:t>
            </a:r>
          </a:p>
          <a:p>
            <a:pPr marL="457200" indent="-457200">
              <a:buAutoNum type="arabicPeriod"/>
            </a:pPr>
            <a:r>
              <a:rPr lang="en-GB" sz="2400" b="1" dirty="0">
                <a:solidFill>
                  <a:schemeClr val="accent1"/>
                </a:solidFill>
                <a:latin typeface="Century Gothic" panose="020B0502020202020204" pitchFamily="34" charset="0"/>
              </a:rPr>
              <a:t>Increasing birth rate in some countries/new pests and pathogens/ droughts or flooding/conflicts in parts of the world</a:t>
            </a:r>
          </a:p>
          <a:p>
            <a:pPr marL="457200" indent="-457200">
              <a:buFontTx/>
              <a:buAutoNum type="arabicPeriod"/>
            </a:pPr>
            <a:r>
              <a:rPr lang="en-GB" sz="2400" b="1" dirty="0">
                <a:solidFill>
                  <a:schemeClr val="accent1"/>
                </a:solidFill>
                <a:latin typeface="Century Gothic" panose="020B0502020202020204" pitchFamily="34" charset="0"/>
              </a:rPr>
              <a:t>Sustainability means supporting long-term ecological balance by not depleting natural resources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using </a:t>
            </a:r>
            <a:r>
              <a:rPr lang="en-GB" i="1" dirty="0">
                <a:latin typeface="Century Gothic" panose="020B0502020202020204" pitchFamily="34" charset="0"/>
              </a:rPr>
              <a:t>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63957" y="1499446"/>
            <a:ext cx="6376686" cy="1723549"/>
          </a:xfrm>
          <a:prstGeom prst="rect">
            <a:avLst/>
          </a:prstGeom>
          <a:noFill/>
          <a:ln>
            <a:noFill/>
          </a:ln>
        </p:spPr>
        <p:txBody>
          <a:bodyPr wrap="square" rtlCol="0">
            <a:spAutoFit/>
          </a:bodyPr>
          <a:lstStyle/>
          <a:p>
            <a:pPr algn="l">
              <a:spcBef>
                <a:spcPts val="1200"/>
              </a:spcBef>
              <a:spcAft>
                <a:spcPts val="0"/>
              </a:spcAft>
            </a:pPr>
            <a:r>
              <a:rPr lang="en-GB" sz="2400" b="0" i="0" dirty="0">
                <a:solidFill>
                  <a:srgbClr val="222222"/>
                </a:solidFill>
                <a:effectLst/>
                <a:latin typeface="Century Gothic" panose="020B0502020202020204" pitchFamily="34" charset="0"/>
              </a:rPr>
              <a:t>The increasing human population has caused a decline in fish stocks.</a:t>
            </a:r>
          </a:p>
          <a:p>
            <a:pPr algn="l">
              <a:spcBef>
                <a:spcPts val="1200"/>
              </a:spcBef>
              <a:spcAft>
                <a:spcPts val="0"/>
              </a:spcAft>
            </a:pPr>
            <a:r>
              <a:rPr lang="en-GB" sz="2400" b="1" dirty="0">
                <a:solidFill>
                  <a:srgbClr val="009999"/>
                </a:solidFill>
                <a:latin typeface="Century Gothic" panose="020B0502020202020204" pitchFamily="34" charset="0"/>
              </a:rPr>
              <a:t>Explain</a:t>
            </a:r>
            <a:r>
              <a:rPr lang="en-GB" sz="2400" b="1" i="0" dirty="0">
                <a:solidFill>
                  <a:srgbClr val="009999"/>
                </a:solidFill>
                <a:effectLst/>
                <a:latin typeface="Century Gothic" panose="020B0502020202020204" pitchFamily="34" charset="0"/>
              </a:rPr>
              <a:t> </a:t>
            </a:r>
            <a:r>
              <a:rPr lang="en-GB" sz="2400" b="0" i="0" dirty="0">
                <a:solidFill>
                  <a:srgbClr val="222222"/>
                </a:solidFill>
                <a:effectLst/>
                <a:latin typeface="Century Gothic" panose="020B0502020202020204" pitchFamily="34" charset="0"/>
              </a:rPr>
              <a:t>how fishing quotas can help to return fish stocks to a sustainable level.</a:t>
            </a:r>
          </a:p>
        </p:txBody>
      </p:sp>
      <p:sp>
        <p:nvSpPr>
          <p:cNvPr id="7" name="TextBox 6">
            <a:extLst>
              <a:ext uri="{FF2B5EF4-FFF2-40B4-BE49-F238E27FC236}">
                <a16:creationId xmlns:a16="http://schemas.microsoft.com/office/drawing/2014/main" id="{B7A3DBB4-E61A-41DB-AB0D-ECE0B2A2E82B}"/>
              </a:ext>
            </a:extLst>
          </p:cNvPr>
          <p:cNvSpPr txBox="1"/>
          <p:nvPr/>
        </p:nvSpPr>
        <p:spPr>
          <a:xfrm>
            <a:off x="305123" y="3716280"/>
            <a:ext cx="6422606" cy="1723549"/>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400" dirty="0">
                <a:solidFill>
                  <a:schemeClr val="accent1"/>
                </a:solidFill>
                <a:latin typeface="Century Gothic" panose="020B0502020202020204" pitchFamily="34" charset="0"/>
              </a:rPr>
              <a:t>Fishing quotas limit the number of fish caught</a:t>
            </a:r>
          </a:p>
          <a:p>
            <a:pPr marL="285750" indent="-285750" algn="l">
              <a:spcBef>
                <a:spcPts val="1200"/>
              </a:spcBef>
              <a:spcAft>
                <a:spcPts val="0"/>
              </a:spcAft>
              <a:buFont typeface="Arial" panose="020B0604020202020204" pitchFamily="34" charset="0"/>
              <a:buChar char="•"/>
            </a:pPr>
            <a:r>
              <a:rPr lang="en-GB" sz="2400" u="sng" dirty="0">
                <a:solidFill>
                  <a:schemeClr val="accent1"/>
                </a:solidFill>
                <a:latin typeface="Century Gothic" panose="020B0502020202020204" pitchFamily="34" charset="0"/>
              </a:rPr>
              <a:t>This means </a:t>
            </a:r>
            <a:r>
              <a:rPr lang="en-GB" sz="2400" dirty="0">
                <a:solidFill>
                  <a:schemeClr val="accent1"/>
                </a:solidFill>
                <a:latin typeface="Century Gothic" panose="020B0502020202020204" pitchFamily="34" charset="0"/>
              </a:rPr>
              <a:t>that fewer </a:t>
            </a:r>
            <a:r>
              <a:rPr lang="en-GB" sz="2400" b="0" i="0" dirty="0">
                <a:solidFill>
                  <a:schemeClr val="accent1"/>
                </a:solidFill>
                <a:effectLst/>
                <a:latin typeface="Century Gothic" panose="020B0502020202020204" pitchFamily="34" charset="0"/>
              </a:rPr>
              <a:t>fish are caught so more fish survive to reproduce</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3219595"/>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using </a:t>
            </a:r>
            <a:r>
              <a:rPr lang="en-GB" i="1" dirty="0">
                <a:latin typeface="Century Gothic" panose="020B0502020202020204" pitchFamily="34" charset="0"/>
              </a:rPr>
              <a:t>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198643" y="1303503"/>
            <a:ext cx="6485186" cy="2462213"/>
          </a:xfrm>
          <a:prstGeom prst="rect">
            <a:avLst/>
          </a:prstGeom>
          <a:noFill/>
          <a:ln>
            <a:noFill/>
          </a:ln>
        </p:spPr>
        <p:txBody>
          <a:bodyPr wrap="square" rtlCol="0">
            <a:spAutoFit/>
          </a:bodyPr>
          <a:lstStyle/>
          <a:p>
            <a:r>
              <a:rPr lang="en-GB" sz="2200" b="0" i="0" dirty="0">
                <a:solidFill>
                  <a:srgbClr val="222222"/>
                </a:solidFill>
                <a:effectLst/>
                <a:latin typeface="Century Gothic" panose="020B0502020202020204" pitchFamily="34" charset="0"/>
              </a:rPr>
              <a:t>Herring fish can live up to 12 years and reproduce between 3-4 years old. One law to improve food security is to control mesh size of fishing nets, meaning that herring fish </a:t>
            </a:r>
            <a:r>
              <a:rPr lang="en-GB" sz="2200" dirty="0">
                <a:solidFill>
                  <a:srgbClr val="222222"/>
                </a:solidFill>
                <a:latin typeface="Century Gothic" panose="020B0502020202020204" pitchFamily="34" charset="0"/>
              </a:rPr>
              <a:t>under 5 years </a:t>
            </a:r>
            <a:r>
              <a:rPr lang="en-GB" sz="2200" b="0" i="0" dirty="0">
                <a:solidFill>
                  <a:srgbClr val="222222"/>
                </a:solidFill>
                <a:effectLst/>
                <a:latin typeface="Century Gothic" panose="020B0502020202020204" pitchFamily="34" charset="0"/>
              </a:rPr>
              <a:t>do not get caught. </a:t>
            </a:r>
          </a:p>
          <a:p>
            <a:r>
              <a:rPr lang="en-GB" sz="2200" b="1" i="0" dirty="0">
                <a:solidFill>
                  <a:srgbClr val="009999"/>
                </a:solidFill>
                <a:effectLst/>
                <a:latin typeface="Century Gothic" panose="020B0502020202020204" pitchFamily="34" charset="0"/>
              </a:rPr>
              <a:t>Explain </a:t>
            </a:r>
            <a:r>
              <a:rPr lang="en-GB" sz="2200" b="0" i="0" dirty="0">
                <a:solidFill>
                  <a:srgbClr val="222222"/>
                </a:solidFill>
                <a:effectLst/>
                <a:latin typeface="Century Gothic" panose="020B0502020202020204" pitchFamily="34" charset="0"/>
              </a:rPr>
              <a:t>how the control of mesh size of fishing nets has helped to conserve stocks of herring.</a:t>
            </a:r>
          </a:p>
        </p:txBody>
      </p:sp>
      <p:sp>
        <p:nvSpPr>
          <p:cNvPr id="7" name="TextBox 6">
            <a:extLst>
              <a:ext uri="{FF2B5EF4-FFF2-40B4-BE49-F238E27FC236}">
                <a16:creationId xmlns:a16="http://schemas.microsoft.com/office/drawing/2014/main" id="{B7A3DBB4-E61A-41DB-AB0D-ECE0B2A2E82B}"/>
              </a:ext>
            </a:extLst>
          </p:cNvPr>
          <p:cNvSpPr txBox="1"/>
          <p:nvPr/>
        </p:nvSpPr>
        <p:spPr>
          <a:xfrm>
            <a:off x="283352" y="4358904"/>
            <a:ext cx="6378705" cy="1754326"/>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200" dirty="0">
                <a:solidFill>
                  <a:schemeClr val="accent1"/>
                </a:solidFill>
                <a:latin typeface="Century Gothic" panose="020B0502020202020204" pitchFamily="34" charset="0"/>
              </a:rPr>
              <a:t>Controlling mesh size </a:t>
            </a:r>
            <a:r>
              <a:rPr lang="en-GB" sz="2200" u="sng" dirty="0">
                <a:solidFill>
                  <a:schemeClr val="accent1"/>
                </a:solidFill>
                <a:latin typeface="Century Gothic" panose="020B0502020202020204" pitchFamily="34" charset="0"/>
              </a:rPr>
              <a:t>means</a:t>
            </a:r>
            <a:r>
              <a:rPr lang="en-GB" sz="2200" dirty="0">
                <a:solidFill>
                  <a:schemeClr val="accent1"/>
                </a:solidFill>
                <a:latin typeface="Century Gothic" panose="020B0502020202020204" pitchFamily="34" charset="0"/>
              </a:rPr>
              <a:t> that s</a:t>
            </a:r>
            <a:r>
              <a:rPr lang="en-GB" sz="2200" b="0" i="0" dirty="0">
                <a:solidFill>
                  <a:schemeClr val="accent1"/>
                </a:solidFill>
                <a:effectLst/>
                <a:latin typeface="Century Gothic" panose="020B0502020202020204" pitchFamily="34" charset="0"/>
              </a:rPr>
              <a:t>maller or younger fish are not caught</a:t>
            </a:r>
          </a:p>
          <a:p>
            <a:pPr marL="285750" indent="-285750" algn="l">
              <a:spcBef>
                <a:spcPts val="1200"/>
              </a:spcBef>
              <a:spcAft>
                <a:spcPts val="0"/>
              </a:spcAft>
              <a:buFont typeface="Arial" panose="020B0604020202020204" pitchFamily="34" charset="0"/>
              <a:buChar char="•"/>
            </a:pPr>
            <a:r>
              <a:rPr lang="en-GB" sz="2200" u="sng" dirty="0">
                <a:solidFill>
                  <a:schemeClr val="accent1"/>
                </a:solidFill>
                <a:latin typeface="Century Gothic" panose="020B0502020202020204" pitchFamily="34" charset="0"/>
              </a:rPr>
              <a:t>This means </a:t>
            </a:r>
            <a:r>
              <a:rPr lang="en-GB" sz="2200" dirty="0">
                <a:solidFill>
                  <a:schemeClr val="accent1"/>
                </a:solidFill>
                <a:latin typeface="Century Gothic" panose="020B0502020202020204" pitchFamily="34" charset="0"/>
              </a:rPr>
              <a:t>they can survive to reproduce</a:t>
            </a:r>
            <a:endParaRPr lang="en-GB" sz="2200" b="0"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sz="2200" dirty="0">
                <a:solidFill>
                  <a:schemeClr val="accent1"/>
                </a:solidFill>
                <a:latin typeface="Century Gothic" panose="020B0502020202020204" pitchFamily="34" charset="0"/>
              </a:rPr>
              <a:t>This increases numbers of herring fish</a:t>
            </a:r>
            <a:endParaRPr lang="en-GB" sz="2200" b="0" i="0" dirty="0">
              <a:solidFill>
                <a:schemeClr val="accent1"/>
              </a:solidFill>
              <a:effectLst/>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28298" y="3949900"/>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34250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using </a:t>
            </a:r>
            <a:r>
              <a:rPr lang="en-GB" i="1" dirty="0">
                <a:latin typeface="Century Gothic" panose="020B0502020202020204" pitchFamily="34" charset="0"/>
              </a:rPr>
              <a:t>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20416" y="1360169"/>
            <a:ext cx="6332786" cy="2308324"/>
          </a:xfrm>
          <a:prstGeom prst="rect">
            <a:avLst/>
          </a:prstGeom>
          <a:noFill/>
          <a:ln>
            <a:noFill/>
          </a:ln>
        </p:spPr>
        <p:txBody>
          <a:bodyPr wrap="square" rtlCol="0">
            <a:spAutoFit/>
          </a:bodyPr>
          <a:lstStyle/>
          <a:p>
            <a:r>
              <a:rPr lang="en-GB" sz="2400" dirty="0">
                <a:latin typeface="Century Gothic" panose="020B0502020202020204" pitchFamily="34" charset="0"/>
              </a:rPr>
              <a:t>Food security can be increased by making food production more efficient.</a:t>
            </a:r>
          </a:p>
          <a:p>
            <a:r>
              <a:rPr lang="en-GB" sz="2400" dirty="0">
                <a:latin typeface="Century Gothic" panose="020B0502020202020204" pitchFamily="34" charset="0"/>
              </a:rPr>
              <a:t> </a:t>
            </a:r>
          </a:p>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a:t>
            </a:r>
            <a:r>
              <a:rPr lang="en-GB" sz="2400" b="0" i="0" dirty="0">
                <a:solidFill>
                  <a:srgbClr val="222222"/>
                </a:solidFill>
                <a:effectLst/>
                <a:latin typeface="Century Gothic" panose="020B0502020202020204" pitchFamily="34" charset="0"/>
              </a:rPr>
              <a:t>how the intensive farming of pigs increases the efficiency of food production.</a:t>
            </a:r>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348666" y="4031222"/>
            <a:ext cx="6596420" cy="2800767"/>
          </a:xfrm>
          <a:prstGeom prst="rect">
            <a:avLst/>
          </a:prstGeom>
          <a:noFill/>
          <a:ln>
            <a:noFill/>
          </a:ln>
        </p:spPr>
        <p:txBody>
          <a:bodyPr wrap="square" rtlCol="0">
            <a:spAutoFit/>
          </a:bodyPr>
          <a:lstStyle/>
          <a:p>
            <a:pPr marL="285750" indent="-285750" algn="l">
              <a:spcAft>
                <a:spcPts val="0"/>
              </a:spcAft>
              <a:buFont typeface="Arial" panose="020B0604020202020204" pitchFamily="34" charset="0"/>
              <a:buChar char="•"/>
            </a:pPr>
            <a:r>
              <a:rPr lang="en-GB" sz="2200" dirty="0">
                <a:solidFill>
                  <a:schemeClr val="accent1"/>
                </a:solidFill>
                <a:latin typeface="Century Gothic" panose="020B0502020202020204" pitchFamily="34" charset="0"/>
              </a:rPr>
              <a:t>Intensive farming means that animals are k</a:t>
            </a:r>
            <a:r>
              <a:rPr lang="en-GB" sz="2200" b="0" i="0" dirty="0">
                <a:solidFill>
                  <a:schemeClr val="accent1"/>
                </a:solidFill>
                <a:effectLst/>
                <a:latin typeface="Century Gothic" panose="020B0502020202020204" pitchFamily="34" charset="0"/>
              </a:rPr>
              <a:t>ept inside in a warm environment</a:t>
            </a:r>
          </a:p>
          <a:p>
            <a:pPr marL="285750" indent="-285750" algn="l">
              <a:spcAft>
                <a:spcPts val="0"/>
              </a:spcAft>
              <a:buFont typeface="Arial" panose="020B0604020202020204" pitchFamily="34" charset="0"/>
              <a:buChar char="•"/>
            </a:pPr>
            <a:r>
              <a:rPr lang="en-GB" sz="2200" u="sng" dirty="0">
                <a:solidFill>
                  <a:schemeClr val="accent1"/>
                </a:solidFill>
                <a:latin typeface="Century Gothic" panose="020B0502020202020204" pitchFamily="34" charset="0"/>
              </a:rPr>
              <a:t>So</a:t>
            </a:r>
            <a:r>
              <a:rPr lang="en-GB" sz="2200" dirty="0">
                <a:solidFill>
                  <a:schemeClr val="accent1"/>
                </a:solidFill>
                <a:latin typeface="Century Gothic" panose="020B0502020202020204" pitchFamily="34" charset="0"/>
              </a:rPr>
              <a:t>, less energy lost in thermoregulation</a:t>
            </a:r>
            <a:endParaRPr lang="en-GB" sz="2200" b="0" i="0" dirty="0">
              <a:solidFill>
                <a:schemeClr val="accent1"/>
              </a:solidFill>
              <a:effectLst/>
              <a:latin typeface="Century Gothic" panose="020B0502020202020204" pitchFamily="34" charset="0"/>
            </a:endParaRPr>
          </a:p>
          <a:p>
            <a:pPr marL="285750" indent="-285750" algn="l">
              <a:spcAft>
                <a:spcPts val="0"/>
              </a:spcAft>
              <a:buFont typeface="Arial" panose="020B0604020202020204" pitchFamily="34" charset="0"/>
              <a:buChar char="•"/>
            </a:pPr>
            <a:r>
              <a:rPr lang="en-GB" sz="2200" dirty="0">
                <a:solidFill>
                  <a:schemeClr val="accent1"/>
                </a:solidFill>
                <a:latin typeface="Century Gothic" panose="020B0502020202020204" pitchFamily="34" charset="0"/>
              </a:rPr>
              <a:t>Pigs are k</a:t>
            </a:r>
            <a:r>
              <a:rPr lang="en-GB" sz="2200" b="0" i="0" dirty="0">
                <a:solidFill>
                  <a:schemeClr val="accent1"/>
                </a:solidFill>
                <a:effectLst/>
                <a:latin typeface="Century Gothic" panose="020B0502020202020204" pitchFamily="34" charset="0"/>
              </a:rPr>
              <a:t>ept enclosed or in a restricted environment</a:t>
            </a:r>
          </a:p>
          <a:p>
            <a:pPr marL="285750" indent="-285750" algn="l">
              <a:spcAft>
                <a:spcPts val="0"/>
              </a:spcAft>
              <a:buFont typeface="Arial" panose="020B0604020202020204" pitchFamily="34" charset="0"/>
              <a:buChar char="•"/>
            </a:pPr>
            <a:r>
              <a:rPr lang="en-GB" sz="2200" u="sng" dirty="0">
                <a:solidFill>
                  <a:schemeClr val="accent1"/>
                </a:solidFill>
                <a:latin typeface="Century Gothic" panose="020B0502020202020204" pitchFamily="34" charset="0"/>
              </a:rPr>
              <a:t>So</a:t>
            </a:r>
            <a:r>
              <a:rPr lang="en-GB" sz="2200" dirty="0">
                <a:solidFill>
                  <a:schemeClr val="accent1"/>
                </a:solidFill>
                <a:latin typeface="Century Gothic" panose="020B0502020202020204" pitchFamily="34" charset="0"/>
              </a:rPr>
              <a:t>,</a:t>
            </a:r>
            <a:r>
              <a:rPr lang="en-GB" sz="2200" b="0" i="0" dirty="0">
                <a:solidFill>
                  <a:schemeClr val="accent1"/>
                </a:solidFill>
                <a:effectLst/>
                <a:latin typeface="Century Gothic" panose="020B0502020202020204" pitchFamily="34" charset="0"/>
              </a:rPr>
              <a:t> less energy required for movement</a:t>
            </a:r>
          </a:p>
          <a:p>
            <a:pPr marL="285750" indent="-285750" algn="l">
              <a:spcAft>
                <a:spcPts val="0"/>
              </a:spcAft>
              <a:buFont typeface="Arial" panose="020B0604020202020204" pitchFamily="34" charset="0"/>
              <a:buChar char="•"/>
            </a:pPr>
            <a:r>
              <a:rPr lang="en-GB" sz="2200" b="0" i="0" u="sng" dirty="0">
                <a:solidFill>
                  <a:schemeClr val="accent1"/>
                </a:solidFill>
                <a:effectLst/>
                <a:latin typeface="Century Gothic" panose="020B0502020202020204" pitchFamily="34" charset="0"/>
              </a:rPr>
              <a:t>This means that </a:t>
            </a:r>
            <a:r>
              <a:rPr lang="en-GB" sz="2200" b="0" i="0" dirty="0">
                <a:solidFill>
                  <a:schemeClr val="accent1"/>
                </a:solidFill>
                <a:effectLst/>
                <a:latin typeface="Century Gothic" panose="020B0502020202020204" pitchFamily="34" charset="0"/>
              </a:rPr>
              <a:t>more energy is available for growth</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71841" y="3710496"/>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183556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Food Security</a:t>
            </a:r>
          </a:p>
        </p:txBody>
      </p:sp>
      <p:sp>
        <p:nvSpPr>
          <p:cNvPr id="3" name="TextBox 2">
            <a:extLst>
              <a:ext uri="{FF2B5EF4-FFF2-40B4-BE49-F238E27FC236}">
                <a16:creationId xmlns:a16="http://schemas.microsoft.com/office/drawing/2014/main" id="{D8C055AC-EBD6-F04D-A144-AF4CE08268B0}"/>
              </a:ext>
            </a:extLst>
          </p:cNvPr>
          <p:cNvSpPr txBox="1"/>
          <p:nvPr/>
        </p:nvSpPr>
        <p:spPr>
          <a:xfrm>
            <a:off x="540001" y="1224642"/>
            <a:ext cx="4336800" cy="1200329"/>
          </a:xfrm>
          <a:prstGeom prst="rect">
            <a:avLst/>
          </a:prstGeom>
          <a:noFill/>
        </p:spPr>
        <p:txBody>
          <a:bodyPr wrap="square" rtlCol="0">
            <a:spAutoFit/>
          </a:bodyPr>
          <a:lstStyle/>
          <a:p>
            <a:r>
              <a:rPr lang="en-GB" sz="2400" dirty="0">
                <a:latin typeface="Century Gothic" panose="020B0502020202020204" pitchFamily="34" charset="0"/>
              </a:rPr>
              <a:t>Complete the Science in the News activity</a:t>
            </a:r>
            <a:endParaRPr lang="en-US" sz="2400" dirty="0"/>
          </a:p>
          <a:p>
            <a:endParaRPr lang="en-US" sz="2400" dirty="0"/>
          </a:p>
        </p:txBody>
      </p:sp>
      <p:pic>
        <p:nvPicPr>
          <p:cNvPr id="5" name="Picture 4">
            <a:extLst>
              <a:ext uri="{FF2B5EF4-FFF2-40B4-BE49-F238E27FC236}">
                <a16:creationId xmlns:a16="http://schemas.microsoft.com/office/drawing/2014/main" id="{D8550DA4-A2D2-C8EB-1A69-BBD2E1894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6550" y="687520"/>
            <a:ext cx="5518150" cy="7838281"/>
          </a:xfrm>
          <a:prstGeom prst="rect">
            <a:avLst/>
          </a:prstGeom>
          <a:ln>
            <a:solidFill>
              <a:schemeClr val="tx1"/>
            </a:solidFill>
          </a:ln>
        </p:spPr>
      </p:pic>
    </p:spTree>
    <p:extLst>
      <p:ext uri="{BB962C8B-B14F-4D97-AF65-F5344CB8AC3E}">
        <p14:creationId xmlns:p14="http://schemas.microsoft.com/office/powerpoint/2010/main" val="408376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Food Security</a:t>
            </a:r>
          </a:p>
        </p:txBody>
      </p:sp>
      <p:sp>
        <p:nvSpPr>
          <p:cNvPr id="3" name="TextBox 2">
            <a:extLst>
              <a:ext uri="{FF2B5EF4-FFF2-40B4-BE49-F238E27FC236}">
                <a16:creationId xmlns:a16="http://schemas.microsoft.com/office/drawing/2014/main" id="{D8C055AC-EBD6-F04D-A144-AF4CE08268B0}"/>
              </a:ext>
            </a:extLst>
          </p:cNvPr>
          <p:cNvSpPr txBox="1"/>
          <p:nvPr/>
        </p:nvSpPr>
        <p:spPr>
          <a:xfrm>
            <a:off x="540000" y="896453"/>
            <a:ext cx="7872480" cy="6740307"/>
          </a:xfrm>
          <a:prstGeom prst="rect">
            <a:avLst/>
          </a:prstGeom>
          <a:noFill/>
        </p:spPr>
        <p:txBody>
          <a:bodyPr wrap="square" lIns="91440" tIns="45720" rIns="91440" bIns="45720" rtlCol="0" anchor="t">
            <a:spAutoFit/>
          </a:bodyPr>
          <a:lstStyle/>
          <a:p>
            <a:r>
              <a:rPr lang="en-GB" sz="2400" i="1" dirty="0">
                <a:latin typeface="Century Gothic" panose="020B0502020202020204" pitchFamily="34" charset="0"/>
              </a:rPr>
              <a:t>Research shows that </a:t>
            </a:r>
            <a:r>
              <a:rPr lang="en-GB" sz="2400" b="1" i="1" dirty="0">
                <a:latin typeface="Century Gothic" panose="020B0502020202020204" pitchFamily="34" charset="0"/>
              </a:rPr>
              <a:t>6.6 million tonnes </a:t>
            </a:r>
            <a:r>
              <a:rPr lang="en-GB" sz="2400" i="1" dirty="0">
                <a:latin typeface="Century Gothic" panose="020B0502020202020204" pitchFamily="34" charset="0"/>
              </a:rPr>
              <a:t>of household food waste was thrown out in the UK in 2018, compared to </a:t>
            </a:r>
            <a:r>
              <a:rPr lang="en-GB" sz="2400" b="1" i="1" dirty="0">
                <a:latin typeface="Century Gothic" panose="020B0502020202020204" pitchFamily="34" charset="0"/>
              </a:rPr>
              <a:t>8.1 million tonnes </a:t>
            </a:r>
            <a:r>
              <a:rPr lang="en-GB" sz="2400" i="1" dirty="0">
                <a:latin typeface="Century Gothic" panose="020B0502020202020204" pitchFamily="34" charset="0"/>
              </a:rPr>
              <a:t>in 2007. </a:t>
            </a:r>
          </a:p>
          <a:p>
            <a:endParaRPr lang="en-GB" sz="2400" i="1" dirty="0">
              <a:latin typeface="Century Gothic" panose="020B0502020202020204" pitchFamily="34" charset="0"/>
            </a:endParaRPr>
          </a:p>
          <a:p>
            <a:r>
              <a:rPr lang="en-GB" sz="2400" i="1" dirty="0">
                <a:latin typeface="Century Gothic" panose="020B0502020202020204" pitchFamily="34" charset="0"/>
              </a:rPr>
              <a:t>Of the 6.6 million tonnes thrown away</a:t>
            </a:r>
            <a:r>
              <a:rPr lang="en-GB" sz="2400" b="1" i="1" dirty="0">
                <a:latin typeface="Century Gothic" panose="020B0502020202020204" pitchFamily="34" charset="0"/>
              </a:rPr>
              <a:t>, 70 % </a:t>
            </a:r>
            <a:r>
              <a:rPr lang="en-GB" sz="2400" i="1" dirty="0">
                <a:latin typeface="Century Gothic" panose="020B0502020202020204" pitchFamily="34" charset="0"/>
              </a:rPr>
              <a:t>was food that could have been eaten. </a:t>
            </a:r>
          </a:p>
          <a:p>
            <a:endParaRPr lang="en-GB" sz="2400" dirty="0">
              <a:latin typeface="Century Gothic" panose="020B0502020202020204" pitchFamily="34" charset="0"/>
            </a:endParaRPr>
          </a:p>
          <a:p>
            <a:r>
              <a:rPr lang="en-GB" sz="2400" b="1" dirty="0">
                <a:latin typeface="Century Gothic" panose="020B0502020202020204" pitchFamily="34" charset="0"/>
              </a:rPr>
              <a:t>Answer these questions:</a:t>
            </a:r>
          </a:p>
          <a:p>
            <a:pPr marL="457200" indent="-457200">
              <a:buFont typeface="+mj-lt"/>
              <a:buAutoNum type="arabicPeriod"/>
            </a:pPr>
            <a:r>
              <a:rPr lang="en-GB" sz="2400" dirty="0">
                <a:latin typeface="Century Gothic" panose="020B0502020202020204" pitchFamily="34" charset="0"/>
              </a:rPr>
              <a:t>Describe what has happened to the amount of food waste produced by the UK.</a:t>
            </a:r>
          </a:p>
          <a:p>
            <a:pPr marL="457200" indent="-457200">
              <a:buFont typeface="+mj-lt"/>
              <a:buAutoNum type="arabicPeriod"/>
            </a:pPr>
            <a:r>
              <a:rPr lang="en-GB" sz="2400" dirty="0">
                <a:latin typeface="Century Gothic" panose="020B0502020202020204" pitchFamily="34" charset="0"/>
              </a:rPr>
              <a:t>Suggest reasons for this change. </a:t>
            </a:r>
          </a:p>
          <a:p>
            <a:pPr marL="457200" indent="-457200">
              <a:buFont typeface="+mj-lt"/>
              <a:buAutoNum type="arabicPeriod"/>
            </a:pPr>
            <a:r>
              <a:rPr lang="en-GB" sz="2400" dirty="0">
                <a:latin typeface="Century Gothic" panose="020B0502020202020204" pitchFamily="34" charset="0"/>
              </a:rPr>
              <a:t>Does this mean that everyone has too much food?</a:t>
            </a:r>
          </a:p>
          <a:p>
            <a:pPr marL="457200" indent="-457200">
              <a:buFont typeface="+mj-lt"/>
              <a:buAutoNum type="arabicPeriod"/>
            </a:pPr>
            <a:r>
              <a:rPr lang="en-GB" sz="2400" dirty="0">
                <a:latin typeface="Century Gothic" panose="020B0502020202020204" pitchFamily="34" charset="0"/>
              </a:rPr>
              <a:t>Suggest some initiatives or advice you could give people to reduce the amount of food waste that is produced</a:t>
            </a:r>
          </a:p>
          <a:p>
            <a:endParaRPr lang="en-US" sz="2400" dirty="0">
              <a:latin typeface="Century Gothic" panose="020B0502020202020204" pitchFamily="34" charset="0"/>
            </a:endParaRPr>
          </a:p>
          <a:p>
            <a:endParaRPr lang="en-US" sz="2400" dirty="0">
              <a:latin typeface="Century Gothic" panose="020B0502020202020204" pitchFamily="34" charset="0"/>
            </a:endParaRPr>
          </a:p>
        </p:txBody>
      </p:sp>
      <p:pic>
        <p:nvPicPr>
          <p:cNvPr id="3074" name="Picture 2">
            <a:extLst>
              <a:ext uri="{FF2B5EF4-FFF2-40B4-BE49-F238E27FC236}">
                <a16:creationId xmlns:a16="http://schemas.microsoft.com/office/drawing/2014/main" id="{75029591-1D3E-AC45-A6D4-FF3002F8AD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93857" y="557906"/>
            <a:ext cx="2747520" cy="216624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50E68031-7965-AF59-2FED-F3D4F0B483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861" y="3504097"/>
            <a:ext cx="2943516" cy="216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5656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BC8BAD-3077-4997-8B5C-2CBD6A955233}"/>
              </a:ext>
            </a:extLst>
          </p:cNvPr>
          <p:cNvSpPr/>
          <p:nvPr/>
        </p:nvSpPr>
        <p:spPr>
          <a:xfrm>
            <a:off x="155895" y="284004"/>
            <a:ext cx="3734180" cy="628999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D8C055AC-EBD6-F04D-A144-AF4CE08268B0}"/>
              </a:ext>
            </a:extLst>
          </p:cNvPr>
          <p:cNvSpPr txBox="1"/>
          <p:nvPr/>
        </p:nvSpPr>
        <p:spPr>
          <a:xfrm>
            <a:off x="406291" y="469837"/>
            <a:ext cx="3483784" cy="6740307"/>
          </a:xfrm>
          <a:prstGeom prst="rect">
            <a:avLst/>
          </a:prstGeom>
          <a:noFill/>
        </p:spPr>
        <p:txBody>
          <a:bodyPr wrap="square" rtlCol="0">
            <a:spAutoFit/>
          </a:bodyPr>
          <a:lstStyle/>
          <a:p>
            <a:r>
              <a:rPr lang="en-GB" sz="2400" b="1" dirty="0">
                <a:latin typeface="Century Gothic" panose="020B0502020202020204" pitchFamily="34" charset="0"/>
              </a:rPr>
              <a:t>Food Security</a:t>
            </a:r>
          </a:p>
          <a:p>
            <a:endParaRPr lang="en-GB" sz="2400" b="1" dirty="0">
              <a:latin typeface="Century Gothic" panose="020B0502020202020204" pitchFamily="34" charset="0"/>
            </a:endParaRPr>
          </a:p>
          <a:p>
            <a:r>
              <a:rPr lang="en-GB" sz="2400" dirty="0">
                <a:latin typeface="Century Gothic" panose="020B0502020202020204" pitchFamily="34" charset="0"/>
              </a:rPr>
              <a:t>52 % of food consumed in the UK is grown in the UK, the other 48 % is imported from many countries across the world. </a:t>
            </a:r>
          </a:p>
          <a:p>
            <a:endParaRPr lang="en-GB" sz="2400" dirty="0">
              <a:latin typeface="Century Gothic" panose="020B0502020202020204" pitchFamily="34" charset="0"/>
            </a:endParaRPr>
          </a:p>
          <a:p>
            <a:r>
              <a:rPr lang="en-GB" sz="2400" dirty="0">
                <a:latin typeface="Century Gothic" panose="020B0502020202020204" pitchFamily="34" charset="0"/>
              </a:rPr>
              <a:t>Explain the </a:t>
            </a:r>
            <a:r>
              <a:rPr lang="en-GB" sz="2400" b="1" dirty="0">
                <a:latin typeface="Century Gothic" panose="020B0502020202020204" pitchFamily="34" charset="0"/>
              </a:rPr>
              <a:t>advantages </a:t>
            </a:r>
            <a:r>
              <a:rPr lang="en-GB" sz="2400" dirty="0">
                <a:latin typeface="Century Gothic" panose="020B0502020202020204" pitchFamily="34" charset="0"/>
              </a:rPr>
              <a:t>and </a:t>
            </a:r>
            <a:r>
              <a:rPr lang="en-GB" sz="2400" b="1" dirty="0">
                <a:latin typeface="Century Gothic" panose="020B0502020202020204" pitchFamily="34" charset="0"/>
              </a:rPr>
              <a:t>disadvantages </a:t>
            </a:r>
            <a:r>
              <a:rPr lang="en-GB" sz="2400" dirty="0">
                <a:latin typeface="Century Gothic" panose="020B0502020202020204" pitchFamily="34" charset="0"/>
              </a:rPr>
              <a:t>of relying on other countries for such a large proportion of the UK’s food supply. </a:t>
            </a:r>
          </a:p>
          <a:p>
            <a:endParaRPr lang="en-GB" sz="2400" i="1" dirty="0">
              <a:latin typeface="Century Gothic" panose="020B0502020202020204" pitchFamily="34" charset="0"/>
            </a:endParaRPr>
          </a:p>
          <a:p>
            <a:endParaRPr lang="en-US" sz="2400" dirty="0">
              <a:latin typeface="Century Gothic" panose="020B0502020202020204" pitchFamily="34" charset="0"/>
            </a:endParaRPr>
          </a:p>
        </p:txBody>
      </p:sp>
      <p:pic>
        <p:nvPicPr>
          <p:cNvPr id="4098" name="Picture 2">
            <a:extLst>
              <a:ext uri="{FF2B5EF4-FFF2-40B4-BE49-F238E27FC236}">
                <a16:creationId xmlns:a16="http://schemas.microsoft.com/office/drawing/2014/main" id="{66795FC0-F653-74B3-0799-2E577B8F01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471" y="284004"/>
            <a:ext cx="7372350" cy="28222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Images : plant, city, produce, vegetable, market, marketplace, public  space, fresh fruit, local food, called rothmans, exotic fruit, human  settlement, greengrocer 3648x2432 - - 799224 - Free stock photos - PxHere">
            <a:extLst>
              <a:ext uri="{FF2B5EF4-FFF2-40B4-BE49-F238E27FC236}">
                <a16:creationId xmlns:a16="http://schemas.microsoft.com/office/drawing/2014/main" id="{F1099397-F6A3-3BDA-4E06-9891DFA150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675" y="3213612"/>
            <a:ext cx="5223146" cy="3475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77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20122" y="716430"/>
            <a:ext cx="10639878" cy="6401753"/>
          </a:xfrm>
          <a:prstGeom prst="rect">
            <a:avLst/>
          </a:prstGeom>
          <a:noFill/>
        </p:spPr>
        <p:txBody>
          <a:bodyPr wrap="square" lIns="0" tIns="0" rIns="0" bIns="0" rtlCol="0">
            <a:spAutoFit/>
          </a:bodyPr>
          <a:lstStyle/>
          <a:p>
            <a:pPr marL="457200" indent="-457200">
              <a:buFont typeface="+mj-lt"/>
              <a:buAutoNum type="arabicPeriod"/>
            </a:pPr>
            <a:r>
              <a:rPr lang="en-GB" sz="2400" dirty="0">
                <a:latin typeface="Century Gothic" panose="020B0502020202020204" pitchFamily="34" charset="0"/>
              </a:rPr>
              <a:t>Which is the best definition of food security?</a:t>
            </a:r>
          </a:p>
          <a:p>
            <a:pPr marL="457200" indent="-457200">
              <a:buFont typeface="Wingdings" pitchFamily="2" charset="2"/>
              <a:buChar char="q"/>
            </a:pPr>
            <a:r>
              <a:rPr lang="en-GB" sz="2400" dirty="0">
                <a:latin typeface="Century Gothic" panose="020B0502020202020204" pitchFamily="34" charset="0"/>
              </a:rPr>
              <a:t>A. Every person having the same amount of food</a:t>
            </a:r>
          </a:p>
          <a:p>
            <a:pPr marL="457200" indent="-457200">
              <a:buFont typeface="Wingdings" pitchFamily="2" charset="2"/>
              <a:buChar char="q"/>
            </a:pPr>
            <a:r>
              <a:rPr lang="en-GB" sz="2400" dirty="0">
                <a:latin typeface="Century Gothic" panose="020B0502020202020204" pitchFamily="34" charset="0"/>
              </a:rPr>
              <a:t>B.  Having a sufficient amount of food for a population</a:t>
            </a:r>
          </a:p>
          <a:p>
            <a:pPr marL="457200" indent="-457200">
              <a:buFont typeface="Wingdings" pitchFamily="2" charset="2"/>
              <a:buChar char="q"/>
            </a:pPr>
            <a:r>
              <a:rPr lang="en-GB" sz="2400" dirty="0">
                <a:latin typeface="Century Gothic" panose="020B0502020202020204" pitchFamily="34" charset="0"/>
              </a:rPr>
              <a:t>C. Making sure that crops are protected against droughts or floods</a:t>
            </a:r>
          </a:p>
          <a:p>
            <a:pPr marL="457200" indent="-457200">
              <a:buFont typeface="+mj-lt"/>
              <a:buAutoNum type="arabicPeriod"/>
            </a:pPr>
            <a:endParaRPr lang="en-GB" sz="2400" dirty="0">
              <a:latin typeface="Century Gothic" panose="020B0502020202020204" pitchFamily="34" charset="0"/>
            </a:endParaRPr>
          </a:p>
          <a:p>
            <a:pPr marL="457200" indent="-457200"/>
            <a:r>
              <a:rPr lang="en-GB" sz="2400" dirty="0">
                <a:latin typeface="Century Gothic" panose="020B0502020202020204" pitchFamily="34" charset="0"/>
              </a:rPr>
              <a:t>2. 	Which is least likely to be a threat to food security?</a:t>
            </a:r>
          </a:p>
          <a:p>
            <a:pPr marL="457200" indent="-457200">
              <a:buFont typeface="Wingdings" pitchFamily="2" charset="2"/>
              <a:buChar char="q"/>
            </a:pPr>
            <a:r>
              <a:rPr lang="en-GB" sz="2400" dirty="0">
                <a:latin typeface="Century Gothic" panose="020B0502020202020204" pitchFamily="34" charset="0"/>
              </a:rPr>
              <a:t>A. A decreasing birth rate</a:t>
            </a:r>
          </a:p>
          <a:p>
            <a:pPr marL="457200" indent="-457200">
              <a:buFont typeface="Wingdings" pitchFamily="2" charset="2"/>
              <a:buChar char="q"/>
            </a:pPr>
            <a:r>
              <a:rPr lang="en-GB" sz="2400" dirty="0">
                <a:latin typeface="Century Gothic" panose="020B0502020202020204" pitchFamily="34" charset="0"/>
              </a:rPr>
              <a:t>B.  A new resistant pathogen (disease-causing microorganism)</a:t>
            </a:r>
          </a:p>
          <a:p>
            <a:pPr marL="457200" indent="-457200">
              <a:buFont typeface="Wingdings" pitchFamily="2" charset="2"/>
              <a:buChar char="q"/>
            </a:pPr>
            <a:r>
              <a:rPr lang="en-GB" sz="2400" dirty="0">
                <a:latin typeface="Century Gothic" panose="020B0502020202020204" pitchFamily="34" charset="0"/>
              </a:rPr>
              <a:t>C. An ongoing political conflict</a:t>
            </a:r>
          </a:p>
          <a:p>
            <a:pPr marL="457200" indent="-457200"/>
            <a:endParaRPr lang="en-GB" sz="2800" dirty="0">
              <a:latin typeface="Century Gothic" panose="020B0502020202020204" pitchFamily="34" charset="0"/>
            </a:endParaRPr>
          </a:p>
          <a:p>
            <a:pPr marL="457200" indent="-457200"/>
            <a:r>
              <a:rPr lang="en-GB" sz="2400" dirty="0">
                <a:latin typeface="Century Gothic" panose="020B0502020202020204" pitchFamily="34" charset="0"/>
              </a:rPr>
              <a:t>3. Which is the best definition of sustainability?</a:t>
            </a:r>
          </a:p>
          <a:p>
            <a:pPr marL="457200" indent="-457200">
              <a:buFont typeface="Wingdings" pitchFamily="2" charset="2"/>
              <a:buChar char="q"/>
            </a:pPr>
            <a:r>
              <a:rPr lang="en-GB" sz="2400" dirty="0">
                <a:latin typeface="Century Gothic" panose="020B0502020202020204" pitchFamily="34" charset="0"/>
              </a:rPr>
              <a:t>A. Ensuring that food supplies never run out</a:t>
            </a:r>
          </a:p>
          <a:p>
            <a:pPr marL="457200" indent="-457200">
              <a:buFont typeface="Wingdings" pitchFamily="2" charset="2"/>
              <a:buChar char="q"/>
            </a:pPr>
            <a:r>
              <a:rPr lang="en-GB" sz="2400" dirty="0">
                <a:latin typeface="Century Gothic" panose="020B0502020202020204" pitchFamily="34" charset="0"/>
              </a:rPr>
              <a:t>B.  Supporting long-term ecological balance by not depleting natural resources</a:t>
            </a:r>
          </a:p>
          <a:p>
            <a:pPr marL="457200" indent="-457200">
              <a:buFont typeface="Wingdings" pitchFamily="2" charset="2"/>
              <a:buChar char="q"/>
            </a:pPr>
            <a:r>
              <a:rPr lang="en-GB" sz="2400" dirty="0">
                <a:latin typeface="Century Gothic" panose="020B0502020202020204" pitchFamily="34" charset="0"/>
              </a:rPr>
              <a:t>C. Using farming and agricultural methods that are environmentally friendly and considerate of animals</a:t>
            </a: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US" dirty="0">
                <a:latin typeface="Century Gothic" panose="020B0502020202020204" pitchFamily="34" charset="0"/>
              </a:rPr>
              <a:t>Answer the questions below.</a:t>
            </a:r>
            <a:endParaRPr lang="en-GB" dirty="0">
              <a:latin typeface="Century Gothic" panose="020B0502020202020204" pitchFamily="34" charset="0"/>
            </a:endParaRPr>
          </a:p>
        </p:txBody>
      </p:sp>
      <p:sp>
        <p:nvSpPr>
          <p:cNvPr id="8" name="TextBox 7">
            <a:extLst>
              <a:ext uri="{FF2B5EF4-FFF2-40B4-BE49-F238E27FC236}">
                <a16:creationId xmlns:a16="http://schemas.microsoft.com/office/drawing/2014/main" id="{1AB116AD-E46E-4525-9799-498C68826BA1}"/>
              </a:ext>
            </a:extLst>
          </p:cNvPr>
          <p:cNvSpPr txBox="1"/>
          <p:nvPr/>
        </p:nvSpPr>
        <p:spPr>
          <a:xfrm>
            <a:off x="457957" y="1210689"/>
            <a:ext cx="530915" cy="646331"/>
          </a:xfrm>
          <a:prstGeom prst="rect">
            <a:avLst/>
          </a:prstGeom>
          <a:noFill/>
        </p:spPr>
        <p:txBody>
          <a:bodyPr wrap="none" rtlCol="0">
            <a:spAutoFit/>
          </a:bodyPr>
          <a:lstStyle/>
          <a:p>
            <a:r>
              <a:rPr lang="en-GB" sz="3600" b="1" dirty="0">
                <a:solidFill>
                  <a:schemeClr val="accent1"/>
                </a:solidFill>
              </a:rPr>
              <a:t>✓</a:t>
            </a:r>
          </a:p>
        </p:txBody>
      </p:sp>
      <p:sp>
        <p:nvSpPr>
          <p:cNvPr id="9" name="TextBox 8">
            <a:extLst>
              <a:ext uri="{FF2B5EF4-FFF2-40B4-BE49-F238E27FC236}">
                <a16:creationId xmlns:a16="http://schemas.microsoft.com/office/drawing/2014/main" id="{BF02B25F-5704-4E93-B381-8C2C7030003D}"/>
              </a:ext>
            </a:extLst>
          </p:cNvPr>
          <p:cNvSpPr txBox="1"/>
          <p:nvPr/>
        </p:nvSpPr>
        <p:spPr>
          <a:xfrm>
            <a:off x="388468" y="2700680"/>
            <a:ext cx="530915" cy="646331"/>
          </a:xfrm>
          <a:prstGeom prst="rect">
            <a:avLst/>
          </a:prstGeom>
          <a:noFill/>
        </p:spPr>
        <p:txBody>
          <a:bodyPr wrap="none" rtlCol="0">
            <a:spAutoFit/>
          </a:bodyPr>
          <a:lstStyle/>
          <a:p>
            <a:r>
              <a:rPr lang="en-GB" sz="3600" b="1" dirty="0">
                <a:solidFill>
                  <a:schemeClr val="accent1"/>
                </a:solidFill>
              </a:rPr>
              <a:t>✓</a:t>
            </a:r>
          </a:p>
        </p:txBody>
      </p:sp>
      <p:sp>
        <p:nvSpPr>
          <p:cNvPr id="11" name="TextBox 10">
            <a:extLst>
              <a:ext uri="{FF2B5EF4-FFF2-40B4-BE49-F238E27FC236}">
                <a16:creationId xmlns:a16="http://schemas.microsoft.com/office/drawing/2014/main" id="{B82AB6EC-BC8F-43FE-B952-FFA8B73D26A7}"/>
              </a:ext>
            </a:extLst>
          </p:cNvPr>
          <p:cNvSpPr txBox="1"/>
          <p:nvPr/>
        </p:nvSpPr>
        <p:spPr>
          <a:xfrm>
            <a:off x="421611" y="4909431"/>
            <a:ext cx="530915" cy="646331"/>
          </a:xfrm>
          <a:prstGeom prst="rect">
            <a:avLst/>
          </a:prstGeom>
          <a:noFill/>
        </p:spPr>
        <p:txBody>
          <a:bodyPr wrap="none" rtlCol="0">
            <a:spAutoFit/>
          </a:bodyPr>
          <a:lstStyle/>
          <a:p>
            <a:r>
              <a:rPr lang="en-GB"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921713994"/>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B3.2.9</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E5E6-8E21-4B42-8E62-54ADA907794E}"/>
              </a:ext>
            </a:extLst>
          </p:cNvPr>
          <p:cNvSpPr>
            <a:spLocks noGrp="1"/>
          </p:cNvSpPr>
          <p:nvPr>
            <p:ph type="title"/>
          </p:nvPr>
        </p:nvSpPr>
        <p:spPr/>
        <p:txBody>
          <a:bodyPr/>
          <a:lstStyle/>
          <a:p>
            <a:r>
              <a:rPr lang="en-US" u="sng" dirty="0">
                <a:latin typeface="Century Gothic" panose="020B0502020202020204" pitchFamily="34" charset="0"/>
              </a:rPr>
              <a:t>Food Security</a:t>
            </a:r>
          </a:p>
        </p:txBody>
      </p:sp>
      <p:pic>
        <p:nvPicPr>
          <p:cNvPr id="3" name="Picture 2">
            <a:extLst>
              <a:ext uri="{FF2B5EF4-FFF2-40B4-BE49-F238E27FC236}">
                <a16:creationId xmlns:a16="http://schemas.microsoft.com/office/drawing/2014/main" id="{05DCA330-6BB3-FD45-B0A9-B504FCD18275}"/>
              </a:ext>
            </a:extLst>
          </p:cNvPr>
          <p:cNvPicPr>
            <a:picLocks noChangeAspect="1"/>
          </p:cNvPicPr>
          <p:nvPr/>
        </p:nvPicPr>
        <p:blipFill>
          <a:blip r:embed="rId3"/>
          <a:stretch>
            <a:fillRect/>
          </a:stretch>
        </p:blipFill>
        <p:spPr>
          <a:xfrm>
            <a:off x="10486180" y="5511662"/>
            <a:ext cx="1054990" cy="1087802"/>
          </a:xfrm>
          <a:prstGeom prst="rect">
            <a:avLst/>
          </a:prstGeom>
        </p:spPr>
      </p:pic>
      <p:sp>
        <p:nvSpPr>
          <p:cNvPr id="4" name="TextBox 3">
            <a:extLst>
              <a:ext uri="{FF2B5EF4-FFF2-40B4-BE49-F238E27FC236}">
                <a16:creationId xmlns:a16="http://schemas.microsoft.com/office/drawing/2014/main" id="{C9DAE09F-7B34-1544-BA11-E65A4E5E0B9C}"/>
              </a:ext>
            </a:extLst>
          </p:cNvPr>
          <p:cNvSpPr txBox="1"/>
          <p:nvPr/>
        </p:nvSpPr>
        <p:spPr>
          <a:xfrm>
            <a:off x="540001" y="768467"/>
            <a:ext cx="10154117" cy="5170646"/>
          </a:xfrm>
          <a:prstGeom prst="rect">
            <a:avLst/>
          </a:prstGeom>
          <a:noFill/>
        </p:spPr>
        <p:txBody>
          <a:bodyPr wrap="square" lIns="0" tIns="0" rIns="0" bIns="0" rtlCol="0">
            <a:spAutoFit/>
          </a:bodyPr>
          <a:lstStyle/>
          <a:p>
            <a:r>
              <a:rPr lang="en-GB" sz="2400" b="1" dirty="0">
                <a:latin typeface="Century Gothic" panose="020B0502020202020204" pitchFamily="34" charset="0"/>
              </a:rPr>
              <a:t>Answer the questions below:</a:t>
            </a:r>
          </a:p>
          <a:p>
            <a:pPr marL="457200" indent="-457200">
              <a:buAutoNum type="arabicPeriod"/>
            </a:pPr>
            <a:r>
              <a:rPr lang="en-GB" sz="2400" dirty="0">
                <a:latin typeface="Century Gothic" panose="020B0502020202020204" pitchFamily="34" charset="0"/>
              </a:rPr>
              <a:t>State two methods of maintaining fish stocks.</a:t>
            </a:r>
          </a:p>
          <a:p>
            <a:pPr marL="457200" indent="-457200">
              <a:buAutoNum type="arabicPeriod"/>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two biological consequences of global warming.</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Explain why energy is lost between trophic levels in a food chain.</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What is the name of an animal that eats only plants?</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Calculate the efficiency of the biomass transfer when there is 500 kg biomass in trophic level 1 and 40 kg biomass in trophic level 2. </a:t>
            </a:r>
          </a:p>
        </p:txBody>
      </p:sp>
      <p:sp>
        <p:nvSpPr>
          <p:cNvPr id="15" name="TextBox 14">
            <a:extLst>
              <a:ext uri="{FF2B5EF4-FFF2-40B4-BE49-F238E27FC236}">
                <a16:creationId xmlns:a16="http://schemas.microsoft.com/office/drawing/2014/main" id="{AA4A4310-5B87-C945-9559-916B8FC5D3C0}"/>
              </a:ext>
            </a:extLst>
          </p:cNvPr>
          <p:cNvSpPr txBox="1"/>
          <p:nvPr/>
        </p:nvSpPr>
        <p:spPr>
          <a:xfrm>
            <a:off x="1005882" y="1504091"/>
            <a:ext cx="7833316"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Restricting net size and using fishing quotas.</a:t>
            </a:r>
          </a:p>
        </p:txBody>
      </p:sp>
      <p:sp>
        <p:nvSpPr>
          <p:cNvPr id="16" name="TextBox 15">
            <a:extLst>
              <a:ext uri="{FF2B5EF4-FFF2-40B4-BE49-F238E27FC236}">
                <a16:creationId xmlns:a16="http://schemas.microsoft.com/office/drawing/2014/main" id="{201A9CFE-4DB9-4541-8A46-C2352A973BE2}"/>
              </a:ext>
            </a:extLst>
          </p:cNvPr>
          <p:cNvSpPr txBox="1"/>
          <p:nvPr/>
        </p:nvSpPr>
        <p:spPr>
          <a:xfrm>
            <a:off x="1005883" y="2220665"/>
            <a:ext cx="9480297"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Loss of habitats, changing breeding patterns and changing migratory patterns </a:t>
            </a:r>
          </a:p>
        </p:txBody>
      </p:sp>
      <p:sp>
        <p:nvSpPr>
          <p:cNvPr id="17" name="TextBox 16">
            <a:extLst>
              <a:ext uri="{FF2B5EF4-FFF2-40B4-BE49-F238E27FC236}">
                <a16:creationId xmlns:a16="http://schemas.microsoft.com/office/drawing/2014/main" id="{2698B0BD-9EE3-804E-8A55-A6279C1C2A53}"/>
              </a:ext>
            </a:extLst>
          </p:cNvPr>
          <p:cNvSpPr txBox="1"/>
          <p:nvPr/>
        </p:nvSpPr>
        <p:spPr>
          <a:xfrm>
            <a:off x="1005882" y="3325621"/>
            <a:ext cx="10154117" cy="1107996"/>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Some biomass is lost as waste (urine, faeces, sweat etc) and some is used for life processes, such as movement, growth and thermoregulation.</a:t>
            </a:r>
          </a:p>
        </p:txBody>
      </p:sp>
      <p:sp>
        <p:nvSpPr>
          <p:cNvPr id="8" name="TextBox 7">
            <a:extLst>
              <a:ext uri="{FF2B5EF4-FFF2-40B4-BE49-F238E27FC236}">
                <a16:creationId xmlns:a16="http://schemas.microsoft.com/office/drawing/2014/main" id="{B7443CE5-5A10-477E-A96D-B58DC8D59D7A}"/>
              </a:ext>
            </a:extLst>
          </p:cNvPr>
          <p:cNvSpPr txBox="1"/>
          <p:nvPr/>
        </p:nvSpPr>
        <p:spPr>
          <a:xfrm>
            <a:off x="1005881" y="4776448"/>
            <a:ext cx="10154117"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Herbivore / primary consumer</a:t>
            </a:r>
          </a:p>
        </p:txBody>
      </p:sp>
      <p:sp>
        <p:nvSpPr>
          <p:cNvPr id="9" name="TextBox 8">
            <a:extLst>
              <a:ext uri="{FF2B5EF4-FFF2-40B4-BE49-F238E27FC236}">
                <a16:creationId xmlns:a16="http://schemas.microsoft.com/office/drawing/2014/main" id="{EE627C37-F2A6-4DB7-B632-81A58C076F95}"/>
              </a:ext>
            </a:extLst>
          </p:cNvPr>
          <p:cNvSpPr txBox="1"/>
          <p:nvPr/>
        </p:nvSpPr>
        <p:spPr>
          <a:xfrm>
            <a:off x="1018941" y="5899956"/>
            <a:ext cx="10154117"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(40 kg / 500 kg) x 100 =  8%</a:t>
            </a:r>
          </a:p>
        </p:txBody>
      </p:sp>
    </p:spTree>
    <p:extLst>
      <p:ext uri="{BB962C8B-B14F-4D97-AF65-F5344CB8AC3E}">
        <p14:creationId xmlns:p14="http://schemas.microsoft.com/office/powerpoint/2010/main" val="41045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66E9-2E2C-CAE4-627B-6829E2B62ECE}"/>
              </a:ext>
            </a:extLst>
          </p:cNvPr>
          <p:cNvPicPr>
            <a:picLocks noChangeAspect="1"/>
          </p:cNvPicPr>
          <p:nvPr/>
        </p:nvPicPr>
        <p:blipFill>
          <a:blip r:embed="rId3"/>
          <a:stretch>
            <a:fillRect/>
          </a:stretch>
        </p:blipFill>
        <p:spPr>
          <a:xfrm>
            <a:off x="5470385" y="27112"/>
            <a:ext cx="7371144" cy="5040832"/>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B3.2.9</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1755058"/>
            <a:ext cx="5001995" cy="777941"/>
          </a:xfrm>
        </p:spPr>
        <p:txBody>
          <a:bodyPr/>
          <a:lstStyle/>
          <a:p>
            <a:r>
              <a:rPr lang="en-US" dirty="0">
                <a:latin typeface="Century Gothic" panose="020B0502020202020204" pitchFamily="34" charset="0"/>
              </a:rPr>
              <a:t>Taking It Further: Food Security</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12/04/2024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11370264" y="1885307"/>
            <a:ext cx="837234" cy="432292"/>
          </a:xfrm>
          <a:prstGeom prst="rect">
            <a:avLst/>
          </a:prstGeom>
        </p:spPr>
      </p:pic>
      <p:pic>
        <p:nvPicPr>
          <p:cNvPr id="14" name="Picture 13">
            <a:extLst>
              <a:ext uri="{FF2B5EF4-FFF2-40B4-BE49-F238E27FC236}">
                <a16:creationId xmlns:a16="http://schemas.microsoft.com/office/drawing/2014/main" id="{A1F79DBD-6263-7EE0-0858-8232DE940110}"/>
              </a:ext>
            </a:extLst>
          </p:cNvPr>
          <p:cNvPicPr>
            <a:picLocks noChangeAspect="1"/>
          </p:cNvPicPr>
          <p:nvPr/>
        </p:nvPicPr>
        <p:blipFill>
          <a:blip r:embed="rId5"/>
          <a:stretch>
            <a:fillRect/>
          </a:stretch>
        </p:blipFill>
        <p:spPr>
          <a:xfrm>
            <a:off x="10420507" y="5105452"/>
            <a:ext cx="1054990" cy="1087802"/>
          </a:xfrm>
          <a:prstGeom prst="rect">
            <a:avLst/>
          </a:prstGeom>
        </p:spPr>
      </p:pic>
      <p:sp>
        <p:nvSpPr>
          <p:cNvPr id="16" name="TextBox 15">
            <a:extLst>
              <a:ext uri="{FF2B5EF4-FFF2-40B4-BE49-F238E27FC236}">
                <a16:creationId xmlns:a16="http://schemas.microsoft.com/office/drawing/2014/main" id="{55A61230-D685-8488-6EBD-3113E9A42BF8}"/>
              </a:ext>
            </a:extLst>
          </p:cNvPr>
          <p:cNvSpPr txBox="1"/>
          <p:nvPr/>
        </p:nvSpPr>
        <p:spPr>
          <a:xfrm>
            <a:off x="252154" y="4464720"/>
            <a:ext cx="6094857" cy="2339102"/>
          </a:xfrm>
          <a:prstGeom prst="rect">
            <a:avLst/>
          </a:prstGeom>
          <a:noFill/>
        </p:spPr>
        <p:txBody>
          <a:bodyPr wrap="square" rtlCol="0">
            <a:spAutoFit/>
          </a:bodyPr>
          <a:lstStyle/>
          <a:p>
            <a:r>
              <a:rPr lang="en-US" dirty="0">
                <a:latin typeface="Century Gothic" panose="020B0502020202020204" pitchFamily="34" charset="0"/>
              </a:rPr>
              <a:t>B3.2.1 Prior Knowledge Review</a:t>
            </a:r>
          </a:p>
          <a:p>
            <a:r>
              <a:rPr lang="en-US" dirty="0">
                <a:latin typeface="Century Gothic" panose="020B0502020202020204" pitchFamily="34" charset="0"/>
              </a:rPr>
              <a:t>B3.2.2 Biodiversity</a:t>
            </a:r>
          </a:p>
          <a:p>
            <a:r>
              <a:rPr lang="en-US" dirty="0">
                <a:latin typeface="Century Gothic" panose="020B0502020202020204" pitchFamily="34" charset="0"/>
              </a:rPr>
              <a:t>B3.2.3 How Humans Affect Biodiversity</a:t>
            </a:r>
          </a:p>
          <a:p>
            <a:r>
              <a:rPr lang="en-US" dirty="0">
                <a:latin typeface="Century Gothic" panose="020B0502020202020204" pitchFamily="34" charset="0"/>
              </a:rPr>
              <a:t>B3.2.4 How Humans can Preserve Biodiversity</a:t>
            </a:r>
          </a:p>
          <a:p>
            <a:r>
              <a:rPr lang="en-US" dirty="0">
                <a:latin typeface="Century Gothic" panose="020B0502020202020204" pitchFamily="34" charset="0"/>
              </a:rPr>
              <a:t>B3.2.5 The Effect of Pollution on Biodiversity</a:t>
            </a:r>
          </a:p>
          <a:p>
            <a:r>
              <a:rPr lang="en-US" dirty="0">
                <a:latin typeface="Century Gothic" panose="020B0502020202020204" pitchFamily="34" charset="0"/>
              </a:rPr>
              <a:t>B3.2.6 Global Warming</a:t>
            </a:r>
          </a:p>
          <a:p>
            <a:r>
              <a:rPr lang="en-US" dirty="0">
                <a:latin typeface="Century Gothic" panose="020B0502020202020204" pitchFamily="34" charset="0"/>
              </a:rPr>
              <a:t>B3.2.7 Taking It Further: Pyramids of Biomass</a:t>
            </a:r>
          </a:p>
          <a:p>
            <a:endParaRPr lang="en-US" dirty="0">
              <a:latin typeface="Century Gothic" panose="020B0502020202020204" pitchFamily="34" charset="0"/>
            </a:endParaRPr>
          </a:p>
        </p:txBody>
      </p:sp>
      <p:sp>
        <p:nvSpPr>
          <p:cNvPr id="17" name="TextBox 16">
            <a:extLst>
              <a:ext uri="{FF2B5EF4-FFF2-40B4-BE49-F238E27FC236}">
                <a16:creationId xmlns:a16="http://schemas.microsoft.com/office/drawing/2014/main" id="{60BBFB99-2590-B88F-3EFC-4500233EE6E6}"/>
              </a:ext>
            </a:extLst>
          </p:cNvPr>
          <p:cNvSpPr txBox="1"/>
          <p:nvPr/>
        </p:nvSpPr>
        <p:spPr>
          <a:xfrm>
            <a:off x="5511474" y="4469225"/>
            <a:ext cx="4691319" cy="1261884"/>
          </a:xfrm>
          <a:prstGeom prst="rect">
            <a:avLst/>
          </a:prstGeom>
          <a:noFill/>
        </p:spPr>
        <p:txBody>
          <a:bodyPr wrap="square" rtlCol="0">
            <a:spAutoFit/>
          </a:bodyPr>
          <a:lstStyle/>
          <a:p>
            <a:r>
              <a:rPr lang="en-US" dirty="0">
                <a:latin typeface="Century Gothic" panose="020B0502020202020204" pitchFamily="34" charset="0"/>
              </a:rPr>
              <a:t>B3.2.8 Taking It Further: Farming and Biotechnology</a:t>
            </a:r>
          </a:p>
          <a:p>
            <a:pPr marL="342900" indent="-342900">
              <a:buFont typeface="Wingdings" pitchFamily="2" charset="2"/>
              <a:buChar char="Ø"/>
            </a:pPr>
            <a:r>
              <a:rPr lang="en-US" sz="2000" b="1" dirty="0">
                <a:latin typeface="Century Gothic" panose="020B0502020202020204" pitchFamily="34" charset="0"/>
              </a:rPr>
              <a:t>B3.2.9 Taking It Further: Food Security</a:t>
            </a:r>
          </a:p>
        </p:txBody>
      </p:sp>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the definition of food security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factors that may threaten food security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what is meant by sustainability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4793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364805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sustainability</a:t>
            </a:r>
          </a:p>
        </p:txBody>
      </p:sp>
      <p:sp>
        <p:nvSpPr>
          <p:cNvPr id="13" name="Rectangle 12">
            <a:extLst>
              <a:ext uri="{FF2B5EF4-FFF2-40B4-BE49-F238E27FC236}">
                <a16:creationId xmlns:a16="http://schemas.microsoft.com/office/drawing/2014/main" id="{3E876D59-91E6-364D-B1C6-8965DED5E5DB}"/>
              </a:ext>
            </a:extLst>
          </p:cNvPr>
          <p:cNvSpPr/>
          <p:nvPr/>
        </p:nvSpPr>
        <p:spPr>
          <a:xfrm>
            <a:off x="4699044" y="4887555"/>
            <a:ext cx="364805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food security</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6081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famine</a:t>
            </a:r>
          </a:p>
        </p:txBody>
      </p:sp>
      <p:sp>
        <p:nvSpPr>
          <p:cNvPr id="16" name="Rectangle 15">
            <a:extLst>
              <a:ext uri="{FF2B5EF4-FFF2-40B4-BE49-F238E27FC236}">
                <a16:creationId xmlns:a16="http://schemas.microsoft.com/office/drawing/2014/main" id="{36C1B06E-41BD-2A49-8B6F-C85CDC3A539D}"/>
              </a:ext>
            </a:extLst>
          </p:cNvPr>
          <p:cNvSpPr/>
          <p:nvPr/>
        </p:nvSpPr>
        <p:spPr>
          <a:xfrm>
            <a:off x="5783324" y="5755169"/>
            <a:ext cx="26081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drought</a:t>
            </a:r>
          </a:p>
        </p:txBody>
      </p:sp>
    </p:spTree>
    <p:extLst>
      <p:ext uri="{BB962C8B-B14F-4D97-AF65-F5344CB8AC3E}">
        <p14:creationId xmlns:p14="http://schemas.microsoft.com/office/powerpoint/2010/main" val="33294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6;p2">
            <a:extLst>
              <a:ext uri="{FF2B5EF4-FFF2-40B4-BE49-F238E27FC236}">
                <a16:creationId xmlns:a16="http://schemas.microsoft.com/office/drawing/2014/main" id="{B1AEC0DC-2BF2-4DB8-98A1-09047ADAC277}"/>
              </a:ext>
            </a:extLst>
          </p:cNvPr>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10" name="Title 1">
            <a:extLst>
              <a:ext uri="{FF2B5EF4-FFF2-40B4-BE49-F238E27FC236}">
                <a16:creationId xmlns:a16="http://schemas.microsoft.com/office/drawing/2014/main" id="{B9D703D7-8176-4188-8015-52B0ECDC6894}"/>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Text, letter&#10;&#10;Description automatically generated">
            <a:extLst>
              <a:ext uri="{FF2B5EF4-FFF2-40B4-BE49-F238E27FC236}">
                <a16:creationId xmlns:a16="http://schemas.microsoft.com/office/drawing/2014/main" id="{1A243EB7-2178-2F84-A17C-8CD5DD03C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200" y="4184650"/>
            <a:ext cx="4635500" cy="2603500"/>
          </a:xfrm>
          <a:prstGeom prst="rect">
            <a:avLst/>
          </a:prstGeom>
          <a:ln>
            <a:solidFill>
              <a:schemeClr val="tx1"/>
            </a:solidFill>
          </a:ln>
        </p:spPr>
      </p:pic>
    </p:spTree>
    <p:extLst>
      <p:ext uri="{BB962C8B-B14F-4D97-AF65-F5344CB8AC3E}">
        <p14:creationId xmlns:p14="http://schemas.microsoft.com/office/powerpoint/2010/main" val="423569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1274155"/>
            <a:ext cx="7252577" cy="4062651"/>
          </a:xfrm>
          <a:prstGeom prst="rect">
            <a:avLst/>
          </a:prstGeom>
          <a:noFill/>
        </p:spPr>
        <p:txBody>
          <a:bodyPr wrap="square" lIns="0" tIns="0" rIns="0" bIns="0" rtlCol="0">
            <a:spAutoFit/>
          </a:bodyPr>
          <a:lstStyle/>
          <a:p>
            <a:endParaRPr lang="en-GB" sz="2400" dirty="0">
              <a:latin typeface="Century Gothic" panose="020B0502020202020204" pitchFamily="34" charset="0"/>
            </a:endParaRPr>
          </a:p>
          <a:p>
            <a:r>
              <a:rPr lang="en-GB" sz="2400" dirty="0">
                <a:latin typeface="Century Gothic" panose="020B0502020202020204" pitchFamily="34" charset="0"/>
              </a:rPr>
              <a:t>A number of biological factors can threaten food security:</a:t>
            </a:r>
          </a:p>
          <a:p>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Increasing </a:t>
            </a:r>
            <a:r>
              <a:rPr lang="en-GB" sz="2400" b="1" dirty="0">
                <a:latin typeface="Century Gothic" panose="020B0502020202020204" pitchFamily="34" charset="0"/>
              </a:rPr>
              <a:t>birth rate </a:t>
            </a:r>
            <a:r>
              <a:rPr lang="en-GB" sz="2400" dirty="0">
                <a:latin typeface="Century Gothic" panose="020B0502020202020204" pitchFamily="34" charset="0"/>
              </a:rPr>
              <a:t>in some countries</a:t>
            </a:r>
          </a:p>
          <a:p>
            <a:pPr marL="342900" indent="-342900">
              <a:buFont typeface="Arial" panose="020B0604020202020204" pitchFamily="34" charset="0"/>
              <a:buChar char="•"/>
            </a:pPr>
            <a:r>
              <a:rPr lang="en-GB" sz="2400" dirty="0">
                <a:latin typeface="Century Gothic" panose="020B0502020202020204" pitchFamily="34" charset="0"/>
              </a:rPr>
              <a:t>Changing diets in </a:t>
            </a:r>
            <a:r>
              <a:rPr lang="en-GB" sz="2400" b="1" dirty="0">
                <a:latin typeface="Century Gothic" panose="020B0502020202020204" pitchFamily="34" charset="0"/>
              </a:rPr>
              <a:t>developed</a:t>
            </a:r>
            <a:r>
              <a:rPr lang="en-GB" sz="2400" dirty="0">
                <a:latin typeface="Century Gothic" panose="020B0502020202020204" pitchFamily="34" charset="0"/>
              </a:rPr>
              <a:t> countries</a:t>
            </a:r>
          </a:p>
          <a:p>
            <a:pPr marL="342900" indent="-342900">
              <a:buFont typeface="Arial" panose="020B0604020202020204" pitchFamily="34" charset="0"/>
              <a:buChar char="•"/>
            </a:pPr>
            <a:r>
              <a:rPr lang="en-GB" sz="2400" dirty="0">
                <a:latin typeface="Century Gothic" panose="020B0502020202020204" pitchFamily="34" charset="0"/>
              </a:rPr>
              <a:t>New </a:t>
            </a:r>
            <a:r>
              <a:rPr lang="en-GB" sz="2400" b="1" dirty="0">
                <a:latin typeface="Century Gothic" panose="020B0502020202020204" pitchFamily="34" charset="0"/>
              </a:rPr>
              <a:t>pests</a:t>
            </a:r>
            <a:r>
              <a:rPr lang="en-GB" sz="2400" dirty="0">
                <a:latin typeface="Century Gothic" panose="020B0502020202020204" pitchFamily="34" charset="0"/>
              </a:rPr>
              <a:t> and </a:t>
            </a:r>
            <a:r>
              <a:rPr lang="en-GB" sz="2400" b="1" dirty="0">
                <a:latin typeface="Century Gothic" panose="020B0502020202020204" pitchFamily="34" charset="0"/>
              </a:rPr>
              <a:t>pathogens</a:t>
            </a:r>
          </a:p>
          <a:p>
            <a:pPr marL="342900" indent="-342900">
              <a:buFont typeface="Arial" panose="020B0604020202020204" pitchFamily="34" charset="0"/>
              <a:buChar char="•"/>
            </a:pPr>
            <a:r>
              <a:rPr lang="en-GB" sz="2400" b="1" dirty="0">
                <a:latin typeface="Century Gothic" panose="020B0502020202020204" pitchFamily="34" charset="0"/>
              </a:rPr>
              <a:t>Droughts</a:t>
            </a:r>
            <a:r>
              <a:rPr lang="en-GB" sz="2400" dirty="0">
                <a:latin typeface="Century Gothic" panose="020B0502020202020204" pitchFamily="34" charset="0"/>
              </a:rPr>
              <a:t> or </a:t>
            </a:r>
            <a:r>
              <a:rPr lang="en-GB" sz="2400" b="1" dirty="0">
                <a:latin typeface="Century Gothic" panose="020B0502020202020204" pitchFamily="34" charset="0"/>
              </a:rPr>
              <a:t>flooding</a:t>
            </a:r>
          </a:p>
          <a:p>
            <a:pPr marL="342900" indent="-342900">
              <a:buFont typeface="Arial" panose="020B0604020202020204" pitchFamily="34" charset="0"/>
              <a:buChar char="•"/>
            </a:pPr>
            <a:r>
              <a:rPr lang="en-GB" sz="2400" dirty="0">
                <a:latin typeface="Century Gothic" panose="020B0502020202020204" pitchFamily="34" charset="0"/>
              </a:rPr>
              <a:t>Cost of </a:t>
            </a:r>
            <a:r>
              <a:rPr lang="en-GB" sz="2400" b="1" dirty="0">
                <a:latin typeface="Century Gothic" panose="020B0502020202020204" pitchFamily="34" charset="0"/>
              </a:rPr>
              <a:t>agricultural inputs </a:t>
            </a:r>
            <a:r>
              <a:rPr lang="en-GB" sz="2400" dirty="0">
                <a:latin typeface="Century Gothic" panose="020B0502020202020204" pitchFamily="34" charset="0"/>
              </a:rPr>
              <a:t>e.g. fertilisers</a:t>
            </a:r>
            <a:endParaRPr lang="en-GB" sz="2400" b="1" dirty="0">
              <a:latin typeface="Century Gothic" panose="020B0502020202020204" pitchFamily="34" charset="0"/>
            </a:endParaRPr>
          </a:p>
          <a:p>
            <a:pPr marL="342900" indent="-342900">
              <a:buFont typeface="Arial" panose="020B0604020202020204" pitchFamily="34" charset="0"/>
              <a:buChar char="•"/>
            </a:pPr>
            <a:r>
              <a:rPr lang="en-GB" sz="2400" b="1" dirty="0">
                <a:latin typeface="Century Gothic" panose="020B0502020202020204" pitchFamily="34" charset="0"/>
              </a:rPr>
              <a:t>Conflicts</a:t>
            </a:r>
            <a:r>
              <a:rPr lang="en-GB" sz="2400" dirty="0">
                <a:latin typeface="Century Gothic" panose="020B0502020202020204" pitchFamily="34" charset="0"/>
              </a:rPr>
              <a:t> in parts of the world</a:t>
            </a:r>
          </a:p>
          <a:p>
            <a:pPr marL="342900" indent="-342900">
              <a:buFont typeface="Arial" panose="020B0604020202020204" pitchFamily="34" charset="0"/>
              <a:buChar char="•"/>
            </a:pPr>
            <a:endParaRPr lang="en-GB" sz="2400" dirty="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Food Security</a:t>
            </a:r>
          </a:p>
        </p:txBody>
      </p:sp>
      <p:pic>
        <p:nvPicPr>
          <p:cNvPr id="8" name="Picture 7">
            <a:extLst>
              <a:ext uri="{FF2B5EF4-FFF2-40B4-BE49-F238E27FC236}">
                <a16:creationId xmlns:a16="http://schemas.microsoft.com/office/drawing/2014/main" id="{3AB6EE49-B162-6D45-8AA3-6A353BA790A5}"/>
              </a:ext>
            </a:extLst>
          </p:cNvPr>
          <p:cNvPicPr>
            <a:picLocks noChangeAspect="1"/>
          </p:cNvPicPr>
          <p:nvPr/>
        </p:nvPicPr>
        <p:blipFill>
          <a:blip r:embed="rId3"/>
          <a:stretch>
            <a:fillRect/>
          </a:stretch>
        </p:blipFill>
        <p:spPr>
          <a:xfrm>
            <a:off x="8132321" y="2200885"/>
            <a:ext cx="3027744" cy="1996661"/>
          </a:xfrm>
          <a:prstGeom prst="rect">
            <a:avLst/>
          </a:prstGeom>
        </p:spPr>
      </p:pic>
      <p:cxnSp>
        <p:nvCxnSpPr>
          <p:cNvPr id="9" name="Straight Connector 8">
            <a:extLst>
              <a:ext uri="{FF2B5EF4-FFF2-40B4-BE49-F238E27FC236}">
                <a16:creationId xmlns:a16="http://schemas.microsoft.com/office/drawing/2014/main" id="{E727495F-0980-48AF-B795-E2C56E4C3AD9}"/>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F7EA8A7-2EED-451F-9D9E-07057D5657C0}"/>
              </a:ext>
            </a:extLst>
          </p:cNvPr>
          <p:cNvSpPr/>
          <p:nvPr/>
        </p:nvSpPr>
        <p:spPr>
          <a:xfrm>
            <a:off x="540000" y="948690"/>
            <a:ext cx="9006945" cy="461665"/>
          </a:xfrm>
          <a:prstGeom prst="rect">
            <a:avLst/>
          </a:prstGeom>
          <a:solidFill>
            <a:schemeClr val="accent1">
              <a:lumMod val="40000"/>
              <a:lumOff val="60000"/>
            </a:schemeClr>
          </a:solidFill>
        </p:spPr>
        <p:txBody>
          <a:bodyPr wrap="square">
            <a:spAutoFit/>
          </a:bodyPr>
          <a:lstStyle/>
          <a:p>
            <a:r>
              <a:rPr lang="en-GB" sz="2400" dirty="0">
                <a:latin typeface="Century Gothic" panose="020B0502020202020204" pitchFamily="34" charset="0"/>
              </a:rPr>
              <a:t>Food security is having </a:t>
            </a:r>
            <a:r>
              <a:rPr lang="en-GB" sz="2400" b="1" dirty="0">
                <a:latin typeface="Century Gothic" panose="020B0502020202020204" pitchFamily="34" charset="0"/>
              </a:rPr>
              <a:t>enough food </a:t>
            </a:r>
            <a:r>
              <a:rPr lang="en-GB" sz="2400" dirty="0">
                <a:latin typeface="Century Gothic" panose="020B0502020202020204" pitchFamily="34" charset="0"/>
              </a:rPr>
              <a:t>to feed a </a:t>
            </a:r>
            <a:r>
              <a:rPr lang="en-GB" sz="2400" b="1" dirty="0">
                <a:latin typeface="Century Gothic" panose="020B0502020202020204" pitchFamily="34" charset="0"/>
              </a:rPr>
              <a:t>population</a:t>
            </a:r>
          </a:p>
        </p:txBody>
      </p:sp>
      <p:pic>
        <p:nvPicPr>
          <p:cNvPr id="1026" name="Picture 2" descr="growth, field, flower, food, farming, produce, vegetable, crop, corn, soil, agriculture, plantation, maize, organic, drought">
            <a:extLst>
              <a:ext uri="{FF2B5EF4-FFF2-40B4-BE49-F238E27FC236}">
                <a16:creationId xmlns:a16="http://schemas.microsoft.com/office/drawing/2014/main" id="{630FD2EF-3EF8-0E3E-9078-0A2FA41554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3795" y="4292796"/>
            <a:ext cx="2988472" cy="2241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070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Improving Food Security</a:t>
            </a:r>
          </a:p>
        </p:txBody>
      </p:sp>
      <p:sp>
        <p:nvSpPr>
          <p:cNvPr id="2" name="TextBox 1">
            <a:extLst>
              <a:ext uri="{FF2B5EF4-FFF2-40B4-BE49-F238E27FC236}">
                <a16:creationId xmlns:a16="http://schemas.microsoft.com/office/drawing/2014/main" id="{E20C08C8-6CA8-3D4B-B2DA-43CF38F90FB8}"/>
              </a:ext>
            </a:extLst>
          </p:cNvPr>
          <p:cNvSpPr txBox="1"/>
          <p:nvPr/>
        </p:nvSpPr>
        <p:spPr>
          <a:xfrm>
            <a:off x="341801" y="1087633"/>
            <a:ext cx="9747593" cy="830997"/>
          </a:xfrm>
          <a:prstGeom prst="rect">
            <a:avLst/>
          </a:prstGeom>
          <a:noFill/>
        </p:spPr>
        <p:txBody>
          <a:bodyPr wrap="square" rtlCol="0">
            <a:spAutoFit/>
          </a:bodyPr>
          <a:lstStyle/>
          <a:p>
            <a:r>
              <a:rPr lang="en-GB" sz="2400" dirty="0">
                <a:latin typeface="Century Gothic" panose="020B0502020202020204" pitchFamily="34" charset="0"/>
              </a:rPr>
              <a:t>Sustainable methods must be found to feed all people on Earth</a:t>
            </a:r>
          </a:p>
          <a:p>
            <a:endParaRPr lang="en-GB" sz="2400" dirty="0">
              <a:latin typeface="Century Gothic" panose="020B0502020202020204" pitchFamily="34" charset="0"/>
            </a:endParaRPr>
          </a:p>
        </p:txBody>
      </p:sp>
      <p:cxnSp>
        <p:nvCxnSpPr>
          <p:cNvPr id="9" name="Straight Connector 8">
            <a:extLst>
              <a:ext uri="{FF2B5EF4-FFF2-40B4-BE49-F238E27FC236}">
                <a16:creationId xmlns:a16="http://schemas.microsoft.com/office/drawing/2014/main" id="{E727495F-0980-48AF-B795-E2C56E4C3AD9}"/>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D2E8AAD-A87C-4FE6-8879-38B0ED16B74B}"/>
              </a:ext>
            </a:extLst>
          </p:cNvPr>
          <p:cNvSpPr/>
          <p:nvPr/>
        </p:nvSpPr>
        <p:spPr>
          <a:xfrm>
            <a:off x="341804" y="1654415"/>
            <a:ext cx="10818196" cy="830997"/>
          </a:xfrm>
          <a:prstGeom prst="rect">
            <a:avLst/>
          </a:prstGeom>
          <a:solidFill>
            <a:schemeClr val="accent1">
              <a:lumMod val="40000"/>
              <a:lumOff val="60000"/>
            </a:schemeClr>
          </a:solidFill>
        </p:spPr>
        <p:txBody>
          <a:bodyPr wrap="square">
            <a:spAutoFit/>
          </a:bodyPr>
          <a:lstStyle/>
          <a:p>
            <a:r>
              <a:rPr lang="en-GB" sz="2400" b="1" dirty="0">
                <a:latin typeface="Century Gothic" panose="020B0502020202020204" pitchFamily="34" charset="0"/>
              </a:rPr>
              <a:t>Sustainability</a:t>
            </a:r>
            <a:r>
              <a:rPr lang="en-GB" sz="2400" dirty="0">
                <a:latin typeface="Century Gothic" panose="020B0502020202020204" pitchFamily="34" charset="0"/>
              </a:rPr>
              <a:t> means supporting long-term ecological </a:t>
            </a:r>
            <a:r>
              <a:rPr lang="en-GB" sz="2400" b="1" dirty="0">
                <a:latin typeface="Century Gothic" panose="020B0502020202020204" pitchFamily="34" charset="0"/>
              </a:rPr>
              <a:t>balance</a:t>
            </a:r>
            <a:r>
              <a:rPr lang="en-GB" sz="2400" dirty="0">
                <a:latin typeface="Century Gothic" panose="020B0502020202020204" pitchFamily="34" charset="0"/>
              </a:rPr>
              <a:t> by not depleting natural resources</a:t>
            </a:r>
          </a:p>
        </p:txBody>
      </p:sp>
      <p:sp>
        <p:nvSpPr>
          <p:cNvPr id="12" name="Rectangle 11">
            <a:extLst>
              <a:ext uri="{FF2B5EF4-FFF2-40B4-BE49-F238E27FC236}">
                <a16:creationId xmlns:a16="http://schemas.microsoft.com/office/drawing/2014/main" id="{E3426868-7C9E-4810-BDAC-7C606593698A}"/>
              </a:ext>
            </a:extLst>
          </p:cNvPr>
          <p:cNvSpPr/>
          <p:nvPr/>
        </p:nvSpPr>
        <p:spPr>
          <a:xfrm>
            <a:off x="341801" y="2853045"/>
            <a:ext cx="7252557" cy="3046988"/>
          </a:xfrm>
          <a:prstGeom prst="rect">
            <a:avLst/>
          </a:prstGeom>
        </p:spPr>
        <p:txBody>
          <a:bodyPr wrap="square">
            <a:spAutoFit/>
          </a:bodyPr>
          <a:lstStyle/>
          <a:p>
            <a:r>
              <a:rPr lang="en-GB" sz="2400" dirty="0">
                <a:latin typeface="Century Gothic" panose="020B0502020202020204" pitchFamily="34" charset="0"/>
              </a:rPr>
              <a:t>Food security can be increased by making food production more efficient</a:t>
            </a:r>
          </a:p>
          <a:p>
            <a:endParaRPr lang="en-GB" sz="2400" dirty="0">
              <a:latin typeface="Century Gothic" panose="020B0502020202020204" pitchFamily="34" charset="0"/>
            </a:endParaRPr>
          </a:p>
          <a:p>
            <a:r>
              <a:rPr lang="en-GB" sz="2400" dirty="0">
                <a:latin typeface="Century Gothic" panose="020B0502020202020204" pitchFamily="34" charset="0"/>
              </a:rPr>
              <a:t>Food security can be improved by:</a:t>
            </a:r>
          </a:p>
          <a:p>
            <a:pPr marL="342900" indent="-342900">
              <a:buFont typeface="Arial" panose="020B0604020202020204" pitchFamily="34" charset="0"/>
              <a:buChar char="•"/>
            </a:pPr>
            <a:r>
              <a:rPr lang="en-GB" sz="2400" dirty="0">
                <a:latin typeface="Century Gothic" panose="020B0502020202020204" pitchFamily="34" charset="0"/>
              </a:rPr>
              <a:t>reducing meat intake and eating more food products from producers</a:t>
            </a:r>
          </a:p>
          <a:p>
            <a:pPr marL="342900" indent="-342900">
              <a:buFont typeface="Arial" panose="020B0604020202020204" pitchFamily="34" charset="0"/>
              <a:buChar char="•"/>
            </a:pPr>
            <a:r>
              <a:rPr lang="en-GB" sz="2400" dirty="0">
                <a:latin typeface="Century Gothic" panose="020B0502020202020204" pitchFamily="34" charset="0"/>
              </a:rPr>
              <a:t>eating local, seasonal produce where possible</a:t>
            </a:r>
          </a:p>
        </p:txBody>
      </p:sp>
      <p:pic>
        <p:nvPicPr>
          <p:cNvPr id="2050" name="Picture 2" descr="nature, grass, sky, white, field, farm, meadow, countryside, animal, land, country, summer, bush, rural, food, green, cow, cattle, herd, farming, pasture, grazing, livestock, mammal, agriculture, milk, beef, bovine, calf, grassland, beast, vertebrate, creature, mare, domestic, habitat, dairy, herbivore, dairy cow, cattle like mammal, cow goat family">
            <a:extLst>
              <a:ext uri="{FF2B5EF4-FFF2-40B4-BE49-F238E27FC236}">
                <a16:creationId xmlns:a16="http://schemas.microsoft.com/office/drawing/2014/main" id="{8BA124EB-8FC0-1296-6EF9-7E2776ADF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7977" y="3071112"/>
            <a:ext cx="3771894" cy="2828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2332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9999" y="719999"/>
            <a:ext cx="10619999" cy="5146602"/>
          </a:xfrm>
          <a:prstGeom prst="rect">
            <a:avLst/>
          </a:prstGeom>
          <a:noFill/>
        </p:spPr>
        <p:txBody>
          <a:bodyPr wrap="square" lIns="0" tIns="0" rIns="0" bIns="0" rtlCol="0">
            <a:spAutoFit/>
          </a:bodyPr>
          <a:lstStyle/>
          <a:p>
            <a:pPr>
              <a:lnSpc>
                <a:spcPct val="150000"/>
              </a:lnSpc>
            </a:pPr>
            <a:r>
              <a:rPr lang="en-GB" sz="2400" dirty="0">
                <a:latin typeface="Century Gothic" panose="020B0502020202020204" pitchFamily="34" charset="0"/>
              </a:rPr>
              <a:t>Determine if the following statements are true or false:</a:t>
            </a:r>
          </a:p>
          <a:p>
            <a:pPr>
              <a:lnSpc>
                <a:spcPct val="150000"/>
              </a:lnSpc>
            </a:pPr>
            <a:r>
              <a:rPr lang="en-GB" dirty="0">
                <a:latin typeface="Century Gothic" panose="020B0502020202020204" pitchFamily="34" charset="0"/>
              </a:rPr>
              <a:t> </a:t>
            </a: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Food security is having enough food to feed a population</a:t>
            </a: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Food security is only a threat to developing countries</a:t>
            </a: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A decreasing birth rate is a threat to food security</a:t>
            </a: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Food security is a local issue</a:t>
            </a:r>
          </a:p>
          <a:p>
            <a:pPr>
              <a:lnSpc>
                <a:spcPct val="150000"/>
              </a:lnSpc>
            </a:pPr>
            <a:endParaRPr lang="en-GB" sz="2400" dirty="0">
              <a:latin typeface="Century Gothic" panose="020B0502020202020204" pitchFamily="34" charset="0"/>
            </a:endParaRP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dirty="0">
                <a:latin typeface="Century Gothic" panose="020B0502020202020204" pitchFamily="34" charset="0"/>
              </a:rPr>
              <a:t>Quick Quiz</a:t>
            </a:r>
            <a:r>
              <a:rPr lang="en-GB" b="0" dirty="0">
                <a:latin typeface="Century Gothic" panose="020B0502020202020204" pitchFamily="34" charset="0"/>
              </a:rPr>
              <a:t>  </a:t>
            </a:r>
            <a:endParaRPr lang="en-GB" dirty="0">
              <a:latin typeface="Century Gothic" panose="020B0502020202020204" pitchFamily="34" charset="0"/>
            </a:endParaRPr>
          </a:p>
        </p:txBody>
      </p:sp>
      <p:sp>
        <p:nvSpPr>
          <p:cNvPr id="25" name="Rectangle 24">
            <a:extLst>
              <a:ext uri="{FF2B5EF4-FFF2-40B4-BE49-F238E27FC236}">
                <a16:creationId xmlns:a16="http://schemas.microsoft.com/office/drawing/2014/main" id="{18FD7778-9A86-F94F-B8D3-11C22E1AB51B}"/>
              </a:ext>
            </a:extLst>
          </p:cNvPr>
          <p:cNvSpPr/>
          <p:nvPr/>
        </p:nvSpPr>
        <p:spPr>
          <a:xfrm>
            <a:off x="1032002" y="2101630"/>
            <a:ext cx="959358" cy="377410"/>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True</a:t>
            </a:r>
          </a:p>
        </p:txBody>
      </p:sp>
      <p:sp>
        <p:nvSpPr>
          <p:cNvPr id="4" name="Rectangle 3">
            <a:extLst>
              <a:ext uri="{FF2B5EF4-FFF2-40B4-BE49-F238E27FC236}">
                <a16:creationId xmlns:a16="http://schemas.microsoft.com/office/drawing/2014/main" id="{86E28C87-E749-2E4A-B2EF-C74A9E045414}"/>
              </a:ext>
            </a:extLst>
          </p:cNvPr>
          <p:cNvSpPr/>
          <p:nvPr/>
        </p:nvSpPr>
        <p:spPr>
          <a:xfrm>
            <a:off x="5974813" y="3244334"/>
            <a:ext cx="248786" cy="369332"/>
          </a:xfrm>
          <a:prstGeom prst="rect">
            <a:avLst/>
          </a:prstGeom>
        </p:spPr>
        <p:txBody>
          <a:bodyPr wrap="none">
            <a:spAutoFit/>
          </a:bodyPr>
          <a:lstStyle/>
          <a:p>
            <a:r>
              <a:rPr lang="en-GB" dirty="0">
                <a:solidFill>
                  <a:srgbClr val="000000"/>
                </a:solidFill>
                <a:latin typeface="Century Gothic" panose="020B0502020202020204" pitchFamily="34" charset="0"/>
              </a:rPr>
              <a:t> </a:t>
            </a:r>
            <a:endParaRPr lang="en-GB" dirty="0">
              <a:latin typeface="Century Gothic" panose="020B0502020202020204" pitchFamily="34" charset="0"/>
            </a:endParaRPr>
          </a:p>
        </p:txBody>
      </p:sp>
      <p:sp>
        <p:nvSpPr>
          <p:cNvPr id="9" name="Rectangle 8">
            <a:extLst>
              <a:ext uri="{FF2B5EF4-FFF2-40B4-BE49-F238E27FC236}">
                <a16:creationId xmlns:a16="http://schemas.microsoft.com/office/drawing/2014/main" id="{39715B61-7579-BB49-9922-39478C93E47C}"/>
              </a:ext>
            </a:extLst>
          </p:cNvPr>
          <p:cNvSpPr/>
          <p:nvPr/>
        </p:nvSpPr>
        <p:spPr>
          <a:xfrm>
            <a:off x="1032002" y="3226096"/>
            <a:ext cx="959358" cy="377410"/>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a:t>
            </a:r>
          </a:p>
        </p:txBody>
      </p:sp>
      <p:sp>
        <p:nvSpPr>
          <p:cNvPr id="10" name="Rectangle 9">
            <a:extLst>
              <a:ext uri="{FF2B5EF4-FFF2-40B4-BE49-F238E27FC236}">
                <a16:creationId xmlns:a16="http://schemas.microsoft.com/office/drawing/2014/main" id="{3E2F18FE-989B-A94F-A262-CA8AAA01D626}"/>
              </a:ext>
            </a:extLst>
          </p:cNvPr>
          <p:cNvSpPr/>
          <p:nvPr/>
        </p:nvSpPr>
        <p:spPr>
          <a:xfrm>
            <a:off x="1032002" y="4250089"/>
            <a:ext cx="959358" cy="377410"/>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a:t>
            </a:r>
          </a:p>
        </p:txBody>
      </p:sp>
      <p:sp>
        <p:nvSpPr>
          <p:cNvPr id="11" name="Rectangle 10">
            <a:extLst>
              <a:ext uri="{FF2B5EF4-FFF2-40B4-BE49-F238E27FC236}">
                <a16:creationId xmlns:a16="http://schemas.microsoft.com/office/drawing/2014/main" id="{3544F35A-6028-B64A-96CD-A5FEB0C678E0}"/>
              </a:ext>
            </a:extLst>
          </p:cNvPr>
          <p:cNvSpPr/>
          <p:nvPr/>
        </p:nvSpPr>
        <p:spPr>
          <a:xfrm>
            <a:off x="1032002" y="5426422"/>
            <a:ext cx="959358" cy="377410"/>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a:t>
            </a:r>
          </a:p>
        </p:txBody>
      </p:sp>
    </p:spTree>
    <p:extLst>
      <p:ext uri="{BB962C8B-B14F-4D97-AF65-F5344CB8AC3E}">
        <p14:creationId xmlns:p14="http://schemas.microsoft.com/office/powerpoint/2010/main" val="200993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3056732"/>
            <a:ext cx="5644236"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5502014" y="-521466"/>
            <a:ext cx="7127838"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40730" y="1443137"/>
            <a:ext cx="4155270" cy="1384995"/>
          </a:xfrm>
          <a:prstGeom prst="rect">
            <a:avLst/>
          </a:prstGeom>
          <a:noFill/>
          <a:ln>
            <a:noFill/>
          </a:ln>
        </p:spPr>
        <p:txBody>
          <a:bodyPr wrap="square" rtlCol="0">
            <a:spAutoFit/>
          </a:bodyPr>
          <a:lstStyle/>
          <a:p>
            <a:r>
              <a:rPr lang="en-US" sz="2800" dirty="0">
                <a:latin typeface="Century Gothic" panose="020B0502020202020204" pitchFamily="34" charset="0"/>
              </a:rPr>
              <a:t>Food security is where each person gets the same amount of food</a:t>
            </a:r>
          </a:p>
        </p:txBody>
      </p:sp>
      <p:sp>
        <p:nvSpPr>
          <p:cNvPr id="12" name="TextBox 11">
            <a:extLst>
              <a:ext uri="{FF2B5EF4-FFF2-40B4-BE49-F238E27FC236}">
                <a16:creationId xmlns:a16="http://schemas.microsoft.com/office/drawing/2014/main" id="{92723F2B-1D6F-794B-A7C9-40B038C80BC8}"/>
              </a:ext>
            </a:extLst>
          </p:cNvPr>
          <p:cNvSpPr txBox="1"/>
          <p:nvPr/>
        </p:nvSpPr>
        <p:spPr>
          <a:xfrm>
            <a:off x="6948702" y="733134"/>
            <a:ext cx="4437623" cy="2246769"/>
          </a:xfrm>
          <a:prstGeom prst="rect">
            <a:avLst/>
          </a:prstGeom>
          <a:noFill/>
          <a:ln>
            <a:noFill/>
          </a:ln>
        </p:spPr>
        <p:txBody>
          <a:bodyPr wrap="square" rtlCol="0">
            <a:spAutoFit/>
          </a:bodyPr>
          <a:lstStyle/>
          <a:p>
            <a:r>
              <a:rPr lang="en-US" sz="2800" dirty="0">
                <a:latin typeface="Century Gothic" panose="020B0502020202020204" pitchFamily="34" charset="0"/>
              </a:rPr>
              <a:t>Sustainability means that our needs are met without compromising resources for future generations </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689148" y="3836225"/>
            <a:ext cx="2739905" cy="2246769"/>
          </a:xfrm>
          <a:prstGeom prst="rect">
            <a:avLst/>
          </a:prstGeom>
          <a:noFill/>
          <a:ln>
            <a:noFill/>
          </a:ln>
        </p:spPr>
        <p:txBody>
          <a:bodyPr wrap="square" rtlCol="0">
            <a:spAutoFit/>
          </a:bodyPr>
          <a:lstStyle/>
          <a:p>
            <a:r>
              <a:rPr lang="en-US" sz="2800" dirty="0">
                <a:latin typeface="Century Gothic" panose="020B0502020202020204" pitchFamily="34" charset="0"/>
              </a:rPr>
              <a:t>Crops can only be affected if there is not enough rain</a:t>
            </a:r>
          </a:p>
        </p:txBody>
      </p:sp>
      <p:sp>
        <p:nvSpPr>
          <p:cNvPr id="14" name="TextBox 13">
            <a:extLst>
              <a:ext uri="{FF2B5EF4-FFF2-40B4-BE49-F238E27FC236}">
                <a16:creationId xmlns:a16="http://schemas.microsoft.com/office/drawing/2014/main" id="{FDB9E6EF-D5F8-CD4E-89D9-48518E23E7D1}"/>
              </a:ext>
            </a:extLst>
          </p:cNvPr>
          <p:cNvSpPr txBox="1"/>
          <p:nvPr/>
        </p:nvSpPr>
        <p:spPr>
          <a:xfrm>
            <a:off x="1186805" y="3936835"/>
            <a:ext cx="3489448" cy="2246769"/>
          </a:xfrm>
          <a:prstGeom prst="rect">
            <a:avLst/>
          </a:prstGeom>
          <a:noFill/>
          <a:ln>
            <a:noFill/>
          </a:ln>
        </p:spPr>
        <p:txBody>
          <a:bodyPr wrap="square" rtlCol="0">
            <a:spAutoFit/>
          </a:bodyPr>
          <a:lstStyle/>
          <a:p>
            <a:r>
              <a:rPr lang="en-US" sz="2800" dirty="0">
                <a:latin typeface="Century Gothic" panose="020B0502020202020204" pitchFamily="34" charset="0"/>
              </a:rPr>
              <a:t>Food security should be an issue for each government separately</a:t>
            </a:r>
          </a:p>
        </p:txBody>
      </p:sp>
    </p:spTree>
    <p:extLst>
      <p:ext uri="{BB962C8B-B14F-4D97-AF65-F5344CB8AC3E}">
        <p14:creationId xmlns:p14="http://schemas.microsoft.com/office/powerpoint/2010/main" val="3066921628"/>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CDF8C1-568C-457F-B626-2972BE4A03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0A2874-796E-4DD7-9E4C-4F25B5553AD4}">
  <ds:schemaRefs>
    <ds:schemaRef ds:uri="http://schemas.microsoft.com/office/2006/metadata/properties"/>
    <ds:schemaRef ds:uri="9dd66dd2-dc2f-4e10-8286-f1da66314693"/>
    <ds:schemaRef ds:uri="e7f29ac3-c74a-46a7-9e80-ec6458dc319f"/>
    <ds:schemaRef ds:uri="http://purl.org/dc/terms/"/>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3565C405-A651-4D99-9AAB-BAC6915C96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1945</TotalTime>
  <Words>5384</Words>
  <Application>Microsoft Macintosh PowerPoint</Application>
  <PresentationFormat>Widescreen</PresentationFormat>
  <Paragraphs>431</Paragraphs>
  <Slides>19</Slides>
  <Notes>18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Georgia</vt:lpstr>
      <vt:lpstr>Wingdings</vt:lpstr>
      <vt:lpstr>B2.2.11 Feedback lesson</vt:lpstr>
      <vt:lpstr>Making this resource work for you</vt:lpstr>
      <vt:lpstr>Food Security</vt:lpstr>
      <vt:lpstr>B3.2.9</vt:lpstr>
      <vt:lpstr>PowerPoint Presentation</vt:lpstr>
      <vt:lpstr>This is the fix-it portion of the lesson</vt:lpstr>
      <vt:lpstr>Food Security</vt:lpstr>
      <vt:lpstr>Improving Food Security</vt:lpstr>
      <vt:lpstr>Quick Quiz  </vt:lpstr>
      <vt:lpstr>Which statements do you agree with?</vt:lpstr>
      <vt:lpstr>Drill</vt:lpstr>
      <vt:lpstr>Drill answers</vt:lpstr>
      <vt:lpstr>I: Explain using scientific understanding to make something clear or state the reason for something happening</vt:lpstr>
      <vt:lpstr>We: Explain using scientific understanding to make something clear or state the reason for something happening</vt:lpstr>
      <vt:lpstr>You: Explain using scientific understanding to make something clear or state the reason for something happening</vt:lpstr>
      <vt:lpstr>Food Security</vt:lpstr>
      <vt:lpstr>Food Security</vt:lpstr>
      <vt:lpstr>PowerPoint Presentation</vt:lpstr>
      <vt:lpstr>Answer the questions below.</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667</cp:revision>
  <dcterms:created xsi:type="dcterms:W3CDTF">2019-03-21T11:24:14Z</dcterms:created>
  <dcterms:modified xsi:type="dcterms:W3CDTF">2024-04-12T13:31:10Z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lpwstr>76280400.0000000</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